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2" r:id="rId1"/>
  </p:sldMasterIdLst>
  <p:notesMasterIdLst>
    <p:notesMasterId r:id="rId18"/>
  </p:notesMasterIdLst>
  <p:handoutMasterIdLst>
    <p:handoutMasterId r:id="rId19"/>
  </p:handoutMasterIdLst>
  <p:sldIdLst>
    <p:sldId id="256" r:id="rId2"/>
    <p:sldId id="267" r:id="rId3"/>
    <p:sldId id="333" r:id="rId4"/>
    <p:sldId id="334" r:id="rId5"/>
    <p:sldId id="341" r:id="rId6"/>
    <p:sldId id="342" r:id="rId7"/>
    <p:sldId id="343" r:id="rId8"/>
    <p:sldId id="344" r:id="rId9"/>
    <p:sldId id="345" r:id="rId10"/>
    <p:sldId id="346" r:id="rId11"/>
    <p:sldId id="338" r:id="rId12"/>
    <p:sldId id="347" r:id="rId13"/>
    <p:sldId id="348" r:id="rId14"/>
    <p:sldId id="349" r:id="rId15"/>
    <p:sldId id="350" r:id="rId16"/>
    <p:sldId id="288" r:id="rId17"/>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00"/>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11" autoAdjust="0"/>
  </p:normalViewPr>
  <p:slideViewPr>
    <p:cSldViewPr>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8842c4d40d47ffe6" providerId="LiveId" clId="{8D653EA7-FC54-4474-9490-F9FB858E256C}"/>
    <pc:docChg chg="undo custSel addSld delSld modSld sldOrd">
      <pc:chgData name="" userId="8842c4d40d47ffe6" providerId="LiveId" clId="{8D653EA7-FC54-4474-9490-F9FB858E256C}" dt="2025-04-13T12:53:35.504" v="918"/>
      <pc:docMkLst>
        <pc:docMk/>
      </pc:docMkLst>
      <pc:sldChg chg="modSp">
        <pc:chgData name="" userId="8842c4d40d47ffe6" providerId="LiveId" clId="{8D653EA7-FC54-4474-9490-F9FB858E256C}" dt="2025-04-13T12:53:19.906" v="917" actId="20577"/>
        <pc:sldMkLst>
          <pc:docMk/>
          <pc:sldMk cId="0" sldId="256"/>
        </pc:sldMkLst>
        <pc:spChg chg="mod">
          <ac:chgData name="" userId="8842c4d40d47ffe6" providerId="LiveId" clId="{8D653EA7-FC54-4474-9490-F9FB858E256C}" dt="2025-04-12T12:55:58.805" v="87" actId="1076"/>
          <ac:spMkLst>
            <pc:docMk/>
            <pc:sldMk cId="0" sldId="256"/>
            <ac:spMk id="4098" creationId="{CFED2545-B89F-48D6-A777-2C238DAA0A39}"/>
          </ac:spMkLst>
        </pc:spChg>
        <pc:spChg chg="mod">
          <ac:chgData name="" userId="8842c4d40d47ffe6" providerId="LiveId" clId="{8D653EA7-FC54-4474-9490-F9FB858E256C}" dt="2025-04-13T12:53:19.906" v="917" actId="20577"/>
          <ac:spMkLst>
            <pc:docMk/>
            <pc:sldMk cId="0" sldId="256"/>
            <ac:spMk id="8194" creationId="{9EDD4D20-C379-4068-91A4-1F594A42E8EF}"/>
          </ac:spMkLst>
        </pc:spChg>
      </pc:sldChg>
      <pc:sldChg chg="modSp modTransition">
        <pc:chgData name="" userId="8842c4d40d47ffe6" providerId="LiveId" clId="{8D653EA7-FC54-4474-9490-F9FB858E256C}" dt="2025-04-13T12:53:35.504" v="918"/>
        <pc:sldMkLst>
          <pc:docMk/>
          <pc:sldMk cId="0" sldId="267"/>
        </pc:sldMkLst>
        <pc:spChg chg="mod">
          <ac:chgData name="" userId="8842c4d40d47ffe6" providerId="LiveId" clId="{8D653EA7-FC54-4474-9490-F9FB858E256C}" dt="2025-04-12T12:58:49.986" v="120" actId="20577"/>
          <ac:spMkLst>
            <pc:docMk/>
            <pc:sldMk cId="0" sldId="267"/>
            <ac:spMk id="5122" creationId="{A507A3A2-E7DA-49EA-A0AB-410D7BB5A7AC}"/>
          </ac:spMkLst>
        </pc:spChg>
      </pc:sldChg>
      <pc:sldChg chg="del">
        <pc:chgData name="" userId="8842c4d40d47ffe6" providerId="LiveId" clId="{8D653EA7-FC54-4474-9490-F9FB858E256C}" dt="2025-04-12T14:03:48.203" v="876" actId="2696"/>
        <pc:sldMkLst>
          <pc:docMk/>
          <pc:sldMk cId="0" sldId="268"/>
        </pc:sldMkLst>
      </pc:sldChg>
      <pc:sldChg chg="modTransition">
        <pc:chgData name="" userId="8842c4d40d47ffe6" providerId="LiveId" clId="{8D653EA7-FC54-4474-9490-F9FB858E256C}" dt="2025-04-13T12:52:42.783" v="906"/>
        <pc:sldMkLst>
          <pc:docMk/>
          <pc:sldMk cId="0" sldId="288"/>
        </pc:sldMkLst>
      </pc:sldChg>
      <pc:sldChg chg="del">
        <pc:chgData name="" userId="8842c4d40d47ffe6" providerId="LiveId" clId="{8D653EA7-FC54-4474-9490-F9FB858E256C}" dt="2025-04-12T12:58:33.154" v="91" actId="2696"/>
        <pc:sldMkLst>
          <pc:docMk/>
          <pc:sldMk cId="0" sldId="318"/>
        </pc:sldMkLst>
      </pc:sldChg>
      <pc:sldChg chg="del">
        <pc:chgData name="" userId="8842c4d40d47ffe6" providerId="LiveId" clId="{8D653EA7-FC54-4474-9490-F9FB858E256C}" dt="2025-04-12T14:03:48.223" v="877" actId="2696"/>
        <pc:sldMkLst>
          <pc:docMk/>
          <pc:sldMk cId="0" sldId="319"/>
        </pc:sldMkLst>
      </pc:sldChg>
      <pc:sldChg chg="del">
        <pc:chgData name="" userId="8842c4d40d47ffe6" providerId="LiveId" clId="{8D653EA7-FC54-4474-9490-F9FB858E256C}" dt="2025-04-12T14:03:48.280" v="880" actId="2696"/>
        <pc:sldMkLst>
          <pc:docMk/>
          <pc:sldMk cId="0" sldId="320"/>
        </pc:sldMkLst>
      </pc:sldChg>
      <pc:sldChg chg="del">
        <pc:chgData name="" userId="8842c4d40d47ffe6" providerId="LiveId" clId="{8D653EA7-FC54-4474-9490-F9FB858E256C}" dt="2025-04-12T12:56:10.032" v="88" actId="2696"/>
        <pc:sldMkLst>
          <pc:docMk/>
          <pc:sldMk cId="2391537288" sldId="328"/>
        </pc:sldMkLst>
      </pc:sldChg>
      <pc:sldChg chg="modSp">
        <pc:chgData name="" userId="8842c4d40d47ffe6" providerId="LiveId" clId="{8D653EA7-FC54-4474-9490-F9FB858E256C}" dt="2025-04-12T14:01:41.596" v="860"/>
        <pc:sldMkLst>
          <pc:docMk/>
          <pc:sldMk cId="1779339195" sldId="329"/>
        </pc:sldMkLst>
        <pc:spChg chg="mod">
          <ac:chgData name="" userId="8842c4d40d47ffe6" providerId="LiveId" clId="{8D653EA7-FC54-4474-9490-F9FB858E256C}" dt="2025-04-12T14:01:41.596" v="860"/>
          <ac:spMkLst>
            <pc:docMk/>
            <pc:sldMk cId="1779339195" sldId="329"/>
            <ac:spMk id="6146" creationId="{1104C7F5-65D2-4BD4-9BA5-24D76CB64487}"/>
          </ac:spMkLst>
        </pc:spChg>
        <pc:graphicFrameChg chg="modGraphic">
          <ac:chgData name="" userId="8842c4d40d47ffe6" providerId="LiveId" clId="{8D653EA7-FC54-4474-9490-F9FB858E256C}" dt="2025-04-12T13:04:44.039" v="183" actId="2164"/>
          <ac:graphicFrameMkLst>
            <pc:docMk/>
            <pc:sldMk cId="1779339195" sldId="329"/>
            <ac:graphicFrameMk id="7" creationId="{B207EE30-1DE4-45BE-81AA-3BCDFAA8C4A0}"/>
          </ac:graphicFrameMkLst>
        </pc:graphicFrameChg>
      </pc:sldChg>
      <pc:sldChg chg="del">
        <pc:chgData name="" userId="8842c4d40d47ffe6" providerId="LiveId" clId="{8D653EA7-FC54-4474-9490-F9FB858E256C}" dt="2025-04-12T12:56:10.967" v="89" actId="2696"/>
        <pc:sldMkLst>
          <pc:docMk/>
          <pc:sldMk cId="3340140239" sldId="330"/>
        </pc:sldMkLst>
      </pc:sldChg>
      <pc:sldChg chg="del">
        <pc:chgData name="" userId="8842c4d40d47ffe6" providerId="LiveId" clId="{8D653EA7-FC54-4474-9490-F9FB858E256C}" dt="2025-04-12T12:56:12.136" v="90" actId="2696"/>
        <pc:sldMkLst>
          <pc:docMk/>
          <pc:sldMk cId="142005155" sldId="331"/>
        </pc:sldMkLst>
      </pc:sldChg>
      <pc:sldChg chg="del">
        <pc:chgData name="" userId="8842c4d40d47ffe6" providerId="LiveId" clId="{8D653EA7-FC54-4474-9490-F9FB858E256C}" dt="2025-04-12T12:58:34.464" v="92" actId="2696"/>
        <pc:sldMkLst>
          <pc:docMk/>
          <pc:sldMk cId="89939239" sldId="332"/>
        </pc:sldMkLst>
      </pc:sldChg>
      <pc:sldChg chg="modSp">
        <pc:chgData name="" userId="8842c4d40d47ffe6" providerId="LiveId" clId="{8D653EA7-FC54-4474-9490-F9FB858E256C}" dt="2025-04-12T14:01:33.524" v="857" actId="20577"/>
        <pc:sldMkLst>
          <pc:docMk/>
          <pc:sldMk cId="2751361078" sldId="333"/>
        </pc:sldMkLst>
        <pc:spChg chg="mod">
          <ac:chgData name="" userId="8842c4d40d47ffe6" providerId="LiveId" clId="{8D653EA7-FC54-4474-9490-F9FB858E256C}" dt="2025-04-12T14:01:33.524" v="857" actId="20577"/>
          <ac:spMkLst>
            <pc:docMk/>
            <pc:sldMk cId="2751361078" sldId="333"/>
            <ac:spMk id="6146" creationId="{1104C7F5-65D2-4BD4-9BA5-24D76CB64487}"/>
          </ac:spMkLst>
        </pc:spChg>
        <pc:graphicFrameChg chg="modGraphic">
          <ac:chgData name="" userId="8842c4d40d47ffe6" providerId="LiveId" clId="{8D653EA7-FC54-4474-9490-F9FB858E256C}" dt="2025-04-12T12:59:43.786" v="122" actId="207"/>
          <ac:graphicFrameMkLst>
            <pc:docMk/>
            <pc:sldMk cId="2751361078" sldId="333"/>
            <ac:graphicFrameMk id="7" creationId="{B207EE30-1DE4-45BE-81AA-3BCDFAA8C4A0}"/>
          </ac:graphicFrameMkLst>
        </pc:graphicFrameChg>
      </pc:sldChg>
      <pc:sldChg chg="modSp modTransition">
        <pc:chgData name="" userId="8842c4d40d47ffe6" providerId="LiveId" clId="{8D653EA7-FC54-4474-9490-F9FB858E256C}" dt="2025-04-12T14:01:37.722" v="858"/>
        <pc:sldMkLst>
          <pc:docMk/>
          <pc:sldMk cId="3652650217" sldId="334"/>
        </pc:sldMkLst>
        <pc:spChg chg="mod">
          <ac:chgData name="" userId="8842c4d40d47ffe6" providerId="LiveId" clId="{8D653EA7-FC54-4474-9490-F9FB858E256C}" dt="2025-04-12T14:01:37.722" v="858"/>
          <ac:spMkLst>
            <pc:docMk/>
            <pc:sldMk cId="3652650217" sldId="334"/>
            <ac:spMk id="6146" creationId="{1104C7F5-65D2-4BD4-9BA5-24D76CB64487}"/>
          </ac:spMkLst>
        </pc:spChg>
        <pc:graphicFrameChg chg="modGraphic">
          <ac:chgData name="" userId="8842c4d40d47ffe6" providerId="LiveId" clId="{8D653EA7-FC54-4474-9490-F9FB858E256C}" dt="2025-04-12T13:00:06.555" v="142" actId="20577"/>
          <ac:graphicFrameMkLst>
            <pc:docMk/>
            <pc:sldMk cId="3652650217" sldId="334"/>
            <ac:graphicFrameMk id="7" creationId="{B207EE30-1DE4-45BE-81AA-3BCDFAA8C4A0}"/>
          </ac:graphicFrameMkLst>
        </pc:graphicFrameChg>
      </pc:sldChg>
      <pc:sldChg chg="del">
        <pc:chgData name="" userId="8842c4d40d47ffe6" providerId="LiveId" clId="{8D653EA7-FC54-4474-9490-F9FB858E256C}" dt="2025-04-12T14:03:43.574" v="875" actId="2696"/>
        <pc:sldMkLst>
          <pc:docMk/>
          <pc:sldMk cId="1010336567" sldId="335"/>
        </pc:sldMkLst>
      </pc:sldChg>
      <pc:sldChg chg="del">
        <pc:chgData name="" userId="8842c4d40d47ffe6" providerId="LiveId" clId="{8D653EA7-FC54-4474-9490-F9FB858E256C}" dt="2025-04-12T14:03:48.243" v="878" actId="2696"/>
        <pc:sldMkLst>
          <pc:docMk/>
          <pc:sldMk cId="2626870696" sldId="337"/>
        </pc:sldMkLst>
      </pc:sldChg>
      <pc:sldChg chg="ord modTransition">
        <pc:chgData name="" userId="8842c4d40d47ffe6" providerId="LiveId" clId="{8D653EA7-FC54-4474-9490-F9FB858E256C}" dt="2025-04-13T12:49:51.043" v="902"/>
        <pc:sldMkLst>
          <pc:docMk/>
          <pc:sldMk cId="4168841238" sldId="338"/>
        </pc:sldMkLst>
      </pc:sldChg>
      <pc:sldChg chg="del">
        <pc:chgData name="" userId="8842c4d40d47ffe6" providerId="LiveId" clId="{8D653EA7-FC54-4474-9490-F9FB858E256C}" dt="2025-04-12T14:03:48.261" v="879" actId="2696"/>
        <pc:sldMkLst>
          <pc:docMk/>
          <pc:sldMk cId="1777011517" sldId="339"/>
        </pc:sldMkLst>
      </pc:sldChg>
      <pc:sldChg chg="del">
        <pc:chgData name="" userId="8842c4d40d47ffe6" providerId="LiveId" clId="{8D653EA7-FC54-4474-9490-F9FB858E256C}" dt="2025-04-12T14:03:48.288" v="881" actId="2696"/>
        <pc:sldMkLst>
          <pc:docMk/>
          <pc:sldMk cId="2547202081" sldId="340"/>
        </pc:sldMkLst>
      </pc:sldChg>
      <pc:sldChg chg="addSp delSp modSp add modAnim">
        <pc:chgData name="" userId="8842c4d40d47ffe6" providerId="LiveId" clId="{8D653EA7-FC54-4474-9490-F9FB858E256C}" dt="2025-04-12T14:01:39.728" v="859"/>
        <pc:sldMkLst>
          <pc:docMk/>
          <pc:sldMk cId="1289282342" sldId="341"/>
        </pc:sldMkLst>
        <pc:spChg chg="add del mod">
          <ac:chgData name="" userId="8842c4d40d47ffe6" providerId="LiveId" clId="{8D653EA7-FC54-4474-9490-F9FB858E256C}" dt="2025-04-12T13:02:46.280" v="149" actId="767"/>
          <ac:spMkLst>
            <pc:docMk/>
            <pc:sldMk cId="1289282342" sldId="341"/>
            <ac:spMk id="3" creationId="{2B3FB168-209C-463C-9077-7167AB47FBF6}"/>
          </ac:spMkLst>
        </pc:spChg>
        <pc:spChg chg="mod">
          <ac:chgData name="" userId="8842c4d40d47ffe6" providerId="LiveId" clId="{8D653EA7-FC54-4474-9490-F9FB858E256C}" dt="2025-04-12T14:01:39.728" v="859"/>
          <ac:spMkLst>
            <pc:docMk/>
            <pc:sldMk cId="1289282342" sldId="341"/>
            <ac:spMk id="6146" creationId="{1104C7F5-65D2-4BD4-9BA5-24D76CB64487}"/>
          </ac:spMkLst>
        </pc:spChg>
        <pc:graphicFrameChg chg="modGraphic">
          <ac:chgData name="" userId="8842c4d40d47ffe6" providerId="LiveId" clId="{8D653EA7-FC54-4474-9490-F9FB858E256C}" dt="2025-04-12T13:01:44.862" v="145" actId="207"/>
          <ac:graphicFrameMkLst>
            <pc:docMk/>
            <pc:sldMk cId="1289282342" sldId="341"/>
            <ac:graphicFrameMk id="7" creationId="{B207EE30-1DE4-45BE-81AA-3BCDFAA8C4A0}"/>
          </ac:graphicFrameMkLst>
        </pc:graphicFrameChg>
        <pc:picChg chg="add">
          <ac:chgData name="" userId="8842c4d40d47ffe6" providerId="LiveId" clId="{8D653EA7-FC54-4474-9490-F9FB858E256C}" dt="2025-04-12T13:02:05.173" v="146"/>
          <ac:picMkLst>
            <pc:docMk/>
            <pc:sldMk cId="1289282342" sldId="341"/>
            <ac:picMk id="2" creationId="{8272ECE9-76DD-4FC7-A513-F2912FB92219}"/>
          </ac:picMkLst>
        </pc:picChg>
        <pc:cxnChg chg="add mod">
          <ac:chgData name="" userId="8842c4d40d47ffe6" providerId="LiveId" clId="{8D653EA7-FC54-4474-9490-F9FB858E256C}" dt="2025-04-12T13:03:10.382" v="161" actId="1036"/>
          <ac:cxnSpMkLst>
            <pc:docMk/>
            <pc:sldMk cId="1289282342" sldId="341"/>
            <ac:cxnSpMk id="5" creationId="{21585E24-92C4-429C-89E6-FC4834EE4A5D}"/>
          </ac:cxnSpMkLst>
        </pc:cxnChg>
        <pc:cxnChg chg="add mod">
          <ac:chgData name="" userId="8842c4d40d47ffe6" providerId="LiveId" clId="{8D653EA7-FC54-4474-9490-F9FB858E256C}" dt="2025-04-12T13:03:23.246" v="167" actId="14100"/>
          <ac:cxnSpMkLst>
            <pc:docMk/>
            <pc:sldMk cId="1289282342" sldId="341"/>
            <ac:cxnSpMk id="8" creationId="{3DBB4F15-4BFC-46E7-B6F6-887E14DAD684}"/>
          </ac:cxnSpMkLst>
        </pc:cxnChg>
      </pc:sldChg>
      <pc:sldChg chg="modSp add del">
        <pc:chgData name="" userId="8842c4d40d47ffe6" providerId="LiveId" clId="{8D653EA7-FC54-4474-9490-F9FB858E256C}" dt="2025-04-12T13:04:30.184" v="179" actId="2696"/>
        <pc:sldMkLst>
          <pc:docMk/>
          <pc:sldMk cId="1826026816" sldId="342"/>
        </pc:sldMkLst>
        <pc:graphicFrameChg chg="modGraphic">
          <ac:chgData name="" userId="8842c4d40d47ffe6" providerId="LiveId" clId="{8D653EA7-FC54-4474-9490-F9FB858E256C}" dt="2025-04-12T13:04:13.575" v="178" actId="207"/>
          <ac:graphicFrameMkLst>
            <pc:docMk/>
            <pc:sldMk cId="1826026816" sldId="342"/>
            <ac:graphicFrameMk id="7" creationId="{B207EE30-1DE4-45BE-81AA-3BCDFAA8C4A0}"/>
          </ac:graphicFrameMkLst>
        </pc:graphicFrameChg>
      </pc:sldChg>
      <pc:sldChg chg="modSp add modTransition">
        <pc:chgData name="" userId="8842c4d40d47ffe6" providerId="LiveId" clId="{8D653EA7-FC54-4474-9490-F9FB858E256C}" dt="2025-04-13T12:47:16.128" v="886"/>
        <pc:sldMkLst>
          <pc:docMk/>
          <pc:sldMk cId="2693242834" sldId="342"/>
        </pc:sldMkLst>
        <pc:spChg chg="mod">
          <ac:chgData name="" userId="8842c4d40d47ffe6" providerId="LiveId" clId="{8D653EA7-FC54-4474-9490-F9FB858E256C}" dt="2025-04-12T14:01:44.663" v="861"/>
          <ac:spMkLst>
            <pc:docMk/>
            <pc:sldMk cId="2693242834" sldId="342"/>
            <ac:spMk id="6146" creationId="{1104C7F5-65D2-4BD4-9BA5-24D76CB64487}"/>
          </ac:spMkLst>
        </pc:spChg>
        <pc:graphicFrameChg chg="modGraphic">
          <ac:chgData name="" userId="8842c4d40d47ffe6" providerId="LiveId" clId="{8D653EA7-FC54-4474-9490-F9FB858E256C}" dt="2025-04-12T13:05:01.979" v="186" actId="207"/>
          <ac:graphicFrameMkLst>
            <pc:docMk/>
            <pc:sldMk cId="2693242834" sldId="342"/>
            <ac:graphicFrameMk id="7" creationId="{B207EE30-1DE4-45BE-81AA-3BCDFAA8C4A0}"/>
          </ac:graphicFrameMkLst>
        </pc:graphicFrameChg>
      </pc:sldChg>
      <pc:sldChg chg="modSp add modTransition">
        <pc:chgData name="" userId="8842c4d40d47ffe6" providerId="LiveId" clId="{8D653EA7-FC54-4474-9490-F9FB858E256C}" dt="2025-04-13T12:47:39.773" v="887"/>
        <pc:sldMkLst>
          <pc:docMk/>
          <pc:sldMk cId="1162557813" sldId="343"/>
        </pc:sldMkLst>
        <pc:spChg chg="mod">
          <ac:chgData name="" userId="8842c4d40d47ffe6" providerId="LiveId" clId="{8D653EA7-FC54-4474-9490-F9FB858E256C}" dt="2025-04-12T14:01:47.390" v="862"/>
          <ac:spMkLst>
            <pc:docMk/>
            <pc:sldMk cId="1162557813" sldId="343"/>
            <ac:spMk id="6146" creationId="{1104C7F5-65D2-4BD4-9BA5-24D76CB64487}"/>
          </ac:spMkLst>
        </pc:spChg>
        <pc:graphicFrameChg chg="modGraphic">
          <ac:chgData name="" userId="8842c4d40d47ffe6" providerId="LiveId" clId="{8D653EA7-FC54-4474-9490-F9FB858E256C}" dt="2025-04-12T13:05:16.299" v="190" actId="207"/>
          <ac:graphicFrameMkLst>
            <pc:docMk/>
            <pc:sldMk cId="1162557813" sldId="343"/>
            <ac:graphicFrameMk id="7" creationId="{B207EE30-1DE4-45BE-81AA-3BCDFAA8C4A0}"/>
          </ac:graphicFrameMkLst>
        </pc:graphicFrameChg>
      </pc:sldChg>
      <pc:sldChg chg="add del">
        <pc:chgData name="" userId="8842c4d40d47ffe6" providerId="LiveId" clId="{8D653EA7-FC54-4474-9490-F9FB858E256C}" dt="2025-04-12T13:04:06.913" v="175"/>
        <pc:sldMkLst>
          <pc:docMk/>
          <pc:sldMk cId="2904285918" sldId="343"/>
        </pc:sldMkLst>
      </pc:sldChg>
      <pc:sldChg chg="add del">
        <pc:chgData name="" userId="8842c4d40d47ffe6" providerId="LiveId" clId="{8D653EA7-FC54-4474-9490-F9FB858E256C}" dt="2025-04-12T13:04:32.225" v="180" actId="2696"/>
        <pc:sldMkLst>
          <pc:docMk/>
          <pc:sldMk cId="3506373605" sldId="343"/>
        </pc:sldMkLst>
      </pc:sldChg>
      <pc:sldChg chg="addSp modSp add modTransition modAnim">
        <pc:chgData name="" userId="8842c4d40d47ffe6" providerId="LiveId" clId="{8D653EA7-FC54-4474-9490-F9FB858E256C}" dt="2025-04-13T12:48:41.572" v="895"/>
        <pc:sldMkLst>
          <pc:docMk/>
          <pc:sldMk cId="2285018411" sldId="344"/>
        </pc:sldMkLst>
        <pc:spChg chg="add mod">
          <ac:chgData name="" userId="8842c4d40d47ffe6" providerId="LiveId" clId="{8D653EA7-FC54-4474-9490-F9FB858E256C}" dt="2025-04-12T13:15:01.809" v="252" actId="207"/>
          <ac:spMkLst>
            <pc:docMk/>
            <pc:sldMk cId="2285018411" sldId="344"/>
            <ac:spMk id="7" creationId="{8B3C239D-D173-401F-984B-B6F8DA6B2B85}"/>
          </ac:spMkLst>
        </pc:spChg>
        <pc:picChg chg="add mod">
          <ac:chgData name="" userId="8842c4d40d47ffe6" providerId="LiveId" clId="{8D653EA7-FC54-4474-9490-F9FB858E256C}" dt="2025-04-12T13:13:40.190" v="194" actId="1076"/>
          <ac:picMkLst>
            <pc:docMk/>
            <pc:sldMk cId="2285018411" sldId="344"/>
            <ac:picMk id="4" creationId="{D28812FF-51D2-4D59-B786-9AE38BDE513D}"/>
          </ac:picMkLst>
        </pc:picChg>
        <pc:picChg chg="add mod modCrop">
          <ac:chgData name="" userId="8842c4d40d47ffe6" providerId="LiveId" clId="{8D653EA7-FC54-4474-9490-F9FB858E256C}" dt="2025-04-12T13:14:08.202" v="198" actId="1076"/>
          <ac:picMkLst>
            <pc:docMk/>
            <pc:sldMk cId="2285018411" sldId="344"/>
            <ac:picMk id="5" creationId="{13EA1F8C-1C4F-424C-BE46-0FB7487E01C7}"/>
          </ac:picMkLst>
        </pc:picChg>
        <pc:cxnChg chg="add mod">
          <ac:chgData name="" userId="8842c4d40d47ffe6" providerId="LiveId" clId="{8D653EA7-FC54-4474-9490-F9FB858E256C}" dt="2025-04-12T13:14:26.852" v="208" actId="1038"/>
          <ac:cxnSpMkLst>
            <pc:docMk/>
            <pc:sldMk cId="2285018411" sldId="344"/>
            <ac:cxnSpMk id="6" creationId="{65003E6B-54BE-4D0E-819F-39BC97AFE68B}"/>
          </ac:cxnSpMkLst>
        </pc:cxnChg>
      </pc:sldChg>
      <pc:sldChg chg="add del">
        <pc:chgData name="" userId="8842c4d40d47ffe6" providerId="LiveId" clId="{8D653EA7-FC54-4474-9490-F9FB858E256C}" dt="2025-04-12T13:04:33.356" v="181" actId="2696"/>
        <pc:sldMkLst>
          <pc:docMk/>
          <pc:sldMk cId="2730392436" sldId="344"/>
        </pc:sldMkLst>
      </pc:sldChg>
      <pc:sldChg chg="addSp delSp modSp add modTransition">
        <pc:chgData name="" userId="8842c4d40d47ffe6" providerId="LiveId" clId="{8D653EA7-FC54-4474-9490-F9FB858E256C}" dt="2025-04-13T12:49:43.272" v="900"/>
        <pc:sldMkLst>
          <pc:docMk/>
          <pc:sldMk cId="1085643691" sldId="345"/>
        </pc:sldMkLst>
        <pc:spChg chg="mod">
          <ac:chgData name="" userId="8842c4d40d47ffe6" providerId="LiveId" clId="{8D653EA7-FC54-4474-9490-F9FB858E256C}" dt="2025-04-12T13:21:53.795" v="291" actId="20577"/>
          <ac:spMkLst>
            <pc:docMk/>
            <pc:sldMk cId="1085643691" sldId="345"/>
            <ac:spMk id="2" creationId="{479B7FF3-54F5-4235-B2E7-7ED521714BFF}"/>
          </ac:spMkLst>
        </pc:spChg>
        <pc:spChg chg="mod">
          <ac:chgData name="" userId="8842c4d40d47ffe6" providerId="LiveId" clId="{8D653EA7-FC54-4474-9490-F9FB858E256C}" dt="2025-04-12T13:25:14.350" v="628" actId="2710"/>
          <ac:spMkLst>
            <pc:docMk/>
            <pc:sldMk cId="1085643691" sldId="345"/>
            <ac:spMk id="3" creationId="{363AE10E-A683-4AD8-B150-BA3AD5236F28}"/>
          </ac:spMkLst>
        </pc:spChg>
        <pc:picChg chg="add del mod">
          <ac:chgData name="" userId="8842c4d40d47ffe6" providerId="LiveId" clId="{8D653EA7-FC54-4474-9490-F9FB858E256C}" dt="2025-04-12T13:21:41.371" v="287" actId="478"/>
          <ac:picMkLst>
            <pc:docMk/>
            <pc:sldMk cId="1085643691" sldId="345"/>
            <ac:picMk id="4" creationId="{1CB68DB2-5C09-481C-BDAC-778294888C12}"/>
          </ac:picMkLst>
        </pc:picChg>
        <pc:picChg chg="add mod">
          <ac:chgData name="" userId="8842c4d40d47ffe6" providerId="LiveId" clId="{8D653EA7-FC54-4474-9490-F9FB858E256C}" dt="2025-04-12T13:21:46" v="289" actId="1076"/>
          <ac:picMkLst>
            <pc:docMk/>
            <pc:sldMk cId="1085643691" sldId="345"/>
            <ac:picMk id="5" creationId="{0A77344E-3A29-48A3-B49C-FB6D8AE14F82}"/>
          </ac:picMkLst>
        </pc:picChg>
      </pc:sldChg>
      <pc:sldChg chg="addSp modSp add modTransition">
        <pc:chgData name="" userId="8842c4d40d47ffe6" providerId="LiveId" clId="{8D653EA7-FC54-4474-9490-F9FB858E256C}" dt="2025-04-13T12:49:48.214" v="901"/>
        <pc:sldMkLst>
          <pc:docMk/>
          <pc:sldMk cId="3698589060" sldId="346"/>
        </pc:sldMkLst>
        <pc:spChg chg="mod">
          <ac:chgData name="" userId="8842c4d40d47ffe6" providerId="LiveId" clId="{8D653EA7-FC54-4474-9490-F9FB858E256C}" dt="2025-04-12T13:26:33.257" v="669" actId="122"/>
          <ac:spMkLst>
            <pc:docMk/>
            <pc:sldMk cId="3698589060" sldId="346"/>
            <ac:spMk id="2" creationId="{06602C83-57AA-4C09-BB49-2658CCA12BF5}"/>
          </ac:spMkLst>
        </pc:spChg>
        <pc:picChg chg="add mod modCrop">
          <ac:chgData name="" userId="8842c4d40d47ffe6" providerId="LiveId" clId="{8D653EA7-FC54-4474-9490-F9FB858E256C}" dt="2025-04-12T13:26:44.474" v="670" actId="732"/>
          <ac:picMkLst>
            <pc:docMk/>
            <pc:sldMk cId="3698589060" sldId="346"/>
            <ac:picMk id="4" creationId="{37EB78ED-9478-4FA0-A58F-E5B553BA7204}"/>
          </ac:picMkLst>
        </pc:picChg>
      </pc:sldChg>
      <pc:sldChg chg="modSp add modTransition">
        <pc:chgData name="" userId="8842c4d40d47ffe6" providerId="LiveId" clId="{8D653EA7-FC54-4474-9490-F9FB858E256C}" dt="2025-04-13T12:50:00.891" v="903"/>
        <pc:sldMkLst>
          <pc:docMk/>
          <pc:sldMk cId="742551483" sldId="347"/>
        </pc:sldMkLst>
        <pc:spChg chg="mod">
          <ac:chgData name="" userId="8842c4d40d47ffe6" providerId="LiveId" clId="{8D653EA7-FC54-4474-9490-F9FB858E256C}" dt="2025-04-12T14:00:26.333" v="837" actId="122"/>
          <ac:spMkLst>
            <pc:docMk/>
            <pc:sldMk cId="742551483" sldId="347"/>
            <ac:spMk id="2" creationId="{5522FBA5-F2EA-4B5E-8939-5C0BF007AD3D}"/>
          </ac:spMkLst>
        </pc:spChg>
        <pc:spChg chg="mod">
          <ac:chgData name="" userId="8842c4d40d47ffe6" providerId="LiveId" clId="{8D653EA7-FC54-4474-9490-F9FB858E256C}" dt="2025-04-12T13:28:54.489" v="836" actId="20577"/>
          <ac:spMkLst>
            <pc:docMk/>
            <pc:sldMk cId="742551483" sldId="347"/>
            <ac:spMk id="3" creationId="{288D99DD-5689-40FB-A51F-283E70FA5388}"/>
          </ac:spMkLst>
        </pc:spChg>
      </pc:sldChg>
      <pc:sldChg chg="add del">
        <pc:chgData name="" userId="8842c4d40d47ffe6" providerId="LiveId" clId="{8D653EA7-FC54-4474-9490-F9FB858E256C}" dt="2025-04-12T14:01:14.629" v="839"/>
        <pc:sldMkLst>
          <pc:docMk/>
          <pc:sldMk cId="2061053245" sldId="348"/>
        </pc:sldMkLst>
      </pc:sldChg>
      <pc:sldChg chg="modSp add modTransition">
        <pc:chgData name="" userId="8842c4d40d47ffe6" providerId="LiveId" clId="{8D653EA7-FC54-4474-9490-F9FB858E256C}" dt="2025-04-13T12:50:05.618" v="904"/>
        <pc:sldMkLst>
          <pc:docMk/>
          <pc:sldMk cId="3680854885" sldId="348"/>
        </pc:sldMkLst>
        <pc:spChg chg="mod">
          <ac:chgData name="" userId="8842c4d40d47ffe6" providerId="LiveId" clId="{8D653EA7-FC54-4474-9490-F9FB858E256C}" dt="2025-04-12T14:01:53.640" v="863"/>
          <ac:spMkLst>
            <pc:docMk/>
            <pc:sldMk cId="3680854885" sldId="348"/>
            <ac:spMk id="6146" creationId="{1104C7F5-65D2-4BD4-9BA5-24D76CB64487}"/>
          </ac:spMkLst>
        </pc:spChg>
        <pc:graphicFrameChg chg="modGraphic">
          <ac:chgData name="" userId="8842c4d40d47ffe6" providerId="LiveId" clId="{8D653EA7-FC54-4474-9490-F9FB858E256C}" dt="2025-04-12T14:02:07.516" v="864" actId="207"/>
          <ac:graphicFrameMkLst>
            <pc:docMk/>
            <pc:sldMk cId="3680854885" sldId="348"/>
            <ac:graphicFrameMk id="7" creationId="{B207EE30-1DE4-45BE-81AA-3BCDFAA8C4A0}"/>
          </ac:graphicFrameMkLst>
        </pc:graphicFrameChg>
      </pc:sldChg>
      <pc:sldChg chg="modSp add modTransition">
        <pc:chgData name="" userId="8842c4d40d47ffe6" providerId="LiveId" clId="{8D653EA7-FC54-4474-9490-F9FB858E256C}" dt="2025-04-13T12:51:49.658" v="905" actId="207"/>
        <pc:sldMkLst>
          <pc:docMk/>
          <pc:sldMk cId="1534509771" sldId="349"/>
        </pc:sldMkLst>
        <pc:graphicFrameChg chg="modGraphic">
          <ac:chgData name="" userId="8842c4d40d47ffe6" providerId="LiveId" clId="{8D653EA7-FC54-4474-9490-F9FB858E256C}" dt="2025-04-13T12:51:49.658" v="905" actId="207"/>
          <ac:graphicFrameMkLst>
            <pc:docMk/>
            <pc:sldMk cId="1534509771" sldId="349"/>
            <ac:graphicFrameMk id="7" creationId="{B207EE30-1DE4-45BE-81AA-3BCDFAA8C4A0}"/>
          </ac:graphicFrameMkLst>
        </pc:graphicFrameChg>
      </pc:sldChg>
      <pc:sldChg chg="modSp add modTransition">
        <pc:chgData name="" userId="8842c4d40d47ffe6" providerId="LiveId" clId="{8D653EA7-FC54-4474-9490-F9FB858E256C}" dt="2025-04-12T14:03:57.853" v="882"/>
        <pc:sldMkLst>
          <pc:docMk/>
          <pc:sldMk cId="4147281842" sldId="350"/>
        </pc:sldMkLst>
        <pc:graphicFrameChg chg="modGraphic">
          <ac:chgData name="" userId="8842c4d40d47ffe6" providerId="LiveId" clId="{8D653EA7-FC54-4474-9490-F9FB858E256C}" dt="2025-04-12T14:03:37.248" v="874" actId="207"/>
          <ac:graphicFrameMkLst>
            <pc:docMk/>
            <pc:sldMk cId="4147281842" sldId="350"/>
            <ac:graphicFrameMk id="7" creationId="{B207EE30-1DE4-45BE-81AA-3BCDFAA8C4A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F54E2BA-1EA0-4F6F-980E-C95C941FF10A}"/>
              </a:ext>
            </a:extLst>
          </p:cNvPr>
          <p:cNvSpPr>
            <a:spLocks noGrp="1"/>
          </p:cNvSpPr>
          <p:nvPr>
            <p:ph type="hdr" sz="quarter"/>
          </p:nvPr>
        </p:nvSpPr>
        <p:spPr>
          <a:xfrm>
            <a:off x="0" y="0"/>
            <a:ext cx="3075480" cy="512304"/>
          </a:xfrm>
          <a:prstGeom prst="rect">
            <a:avLst/>
          </a:prstGeom>
        </p:spPr>
        <p:txBody>
          <a:bodyPr vert="horz" lIns="94636" tIns="47318" rIns="94636" bIns="47318" rtlCol="0"/>
          <a:lstStyle>
            <a:lvl1pPr algn="l">
              <a:defRPr sz="1200">
                <a:latin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F270B236-F594-4A9A-9DB1-4FD1B0C26BCE}"/>
              </a:ext>
            </a:extLst>
          </p:cNvPr>
          <p:cNvSpPr>
            <a:spLocks noGrp="1"/>
          </p:cNvSpPr>
          <p:nvPr>
            <p:ph type="dt" sz="quarter" idx="1"/>
          </p:nvPr>
        </p:nvSpPr>
        <p:spPr>
          <a:xfrm>
            <a:off x="4022163" y="0"/>
            <a:ext cx="3075480" cy="512304"/>
          </a:xfrm>
          <a:prstGeom prst="rect">
            <a:avLst/>
          </a:prstGeom>
        </p:spPr>
        <p:txBody>
          <a:bodyPr vert="horz" lIns="94636" tIns="47318" rIns="94636" bIns="47318" rtlCol="0"/>
          <a:lstStyle>
            <a:lvl1pPr algn="r">
              <a:defRPr sz="1200">
                <a:latin typeface="Arial" charset="0"/>
              </a:defRPr>
            </a:lvl1pPr>
          </a:lstStyle>
          <a:p>
            <a:pPr>
              <a:defRPr/>
            </a:pPr>
            <a:fld id="{545C5CE4-1344-46C8-AAE0-E21B852F87B5}" type="datetimeFigureOut">
              <a:rPr lang="zh-TW" altLang="en-US"/>
              <a:pPr>
                <a:defRPr/>
              </a:pPr>
              <a:t>2025/4/29</a:t>
            </a:fld>
            <a:endParaRPr lang="zh-TW" altLang="en-US"/>
          </a:p>
        </p:txBody>
      </p:sp>
      <p:sp>
        <p:nvSpPr>
          <p:cNvPr id="4" name="頁尾版面配置區 3">
            <a:extLst>
              <a:ext uri="{FF2B5EF4-FFF2-40B4-BE49-F238E27FC236}">
                <a16:creationId xmlns:a16="http://schemas.microsoft.com/office/drawing/2014/main" id="{DF57F18D-97E1-495B-B8B9-11A29297DA0B}"/>
              </a:ext>
            </a:extLst>
          </p:cNvPr>
          <p:cNvSpPr>
            <a:spLocks noGrp="1"/>
          </p:cNvSpPr>
          <p:nvPr>
            <p:ph type="ftr" sz="quarter" idx="2"/>
          </p:nvPr>
        </p:nvSpPr>
        <p:spPr>
          <a:xfrm>
            <a:off x="0" y="9720673"/>
            <a:ext cx="3075480" cy="512303"/>
          </a:xfrm>
          <a:prstGeom prst="rect">
            <a:avLst/>
          </a:prstGeom>
        </p:spPr>
        <p:txBody>
          <a:bodyPr vert="horz" lIns="94636" tIns="47318" rIns="94636" bIns="47318" rtlCol="0" anchor="b"/>
          <a:lstStyle>
            <a:lvl1pPr algn="l">
              <a:defRPr sz="1200">
                <a:latin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A6B86C2E-D48F-4C81-8A02-65454733EC5B}"/>
              </a:ext>
            </a:extLst>
          </p:cNvPr>
          <p:cNvSpPr>
            <a:spLocks noGrp="1"/>
          </p:cNvSpPr>
          <p:nvPr>
            <p:ph type="sldNum" sz="quarter" idx="3"/>
          </p:nvPr>
        </p:nvSpPr>
        <p:spPr>
          <a:xfrm>
            <a:off x="4022163" y="9720673"/>
            <a:ext cx="3075480" cy="512303"/>
          </a:xfrm>
          <a:prstGeom prst="rect">
            <a:avLst/>
          </a:prstGeom>
        </p:spPr>
        <p:txBody>
          <a:bodyPr vert="horz" wrap="square" lIns="94636" tIns="47318" rIns="94636" bIns="47318" numCol="1" anchor="b" anchorCtr="0" compatLnSpc="1">
            <a:prstTxWarp prst="textNoShape">
              <a:avLst/>
            </a:prstTxWarp>
          </a:bodyPr>
          <a:lstStyle>
            <a:lvl1pPr algn="r">
              <a:defRPr sz="1200" smtClean="0"/>
            </a:lvl1pPr>
          </a:lstStyle>
          <a:p>
            <a:pPr>
              <a:defRPr/>
            </a:pPr>
            <a:fld id="{FE4E944F-4D9F-4F60-AA31-F31B14CABC58}"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34430F1-725E-4C67-89C7-EB7C4CA1BBB2}"/>
              </a:ext>
            </a:extLst>
          </p:cNvPr>
          <p:cNvSpPr>
            <a:spLocks noGrp="1"/>
          </p:cNvSpPr>
          <p:nvPr>
            <p:ph type="hdr" sz="quarter"/>
          </p:nvPr>
        </p:nvSpPr>
        <p:spPr>
          <a:xfrm>
            <a:off x="0" y="1"/>
            <a:ext cx="3077137" cy="513940"/>
          </a:xfrm>
          <a:prstGeom prst="rect">
            <a:avLst/>
          </a:prstGeom>
        </p:spPr>
        <p:txBody>
          <a:bodyPr vert="horz" lIns="94759" tIns="47379" rIns="94759" bIns="47379" rtlCol="0"/>
          <a:lstStyle>
            <a:lvl1pPr algn="l">
              <a:defRPr sz="1200">
                <a:latin typeface="Arial" panose="020B0604020202020204" pitchFamily="34" charset="0"/>
                <a:ea typeface="新細明體" panose="02020500000000000000"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EB09008A-048E-48A8-8233-9FC44E9B2C97}"/>
              </a:ext>
            </a:extLst>
          </p:cNvPr>
          <p:cNvSpPr>
            <a:spLocks noGrp="1"/>
          </p:cNvSpPr>
          <p:nvPr>
            <p:ph type="dt" idx="1"/>
          </p:nvPr>
        </p:nvSpPr>
        <p:spPr>
          <a:xfrm>
            <a:off x="4020506" y="1"/>
            <a:ext cx="3077137" cy="513940"/>
          </a:xfrm>
          <a:prstGeom prst="rect">
            <a:avLst/>
          </a:prstGeom>
        </p:spPr>
        <p:txBody>
          <a:bodyPr vert="horz" lIns="94759" tIns="47379" rIns="94759" bIns="47379" rtlCol="0"/>
          <a:lstStyle>
            <a:lvl1pPr algn="r">
              <a:defRPr sz="1200">
                <a:latin typeface="Arial" panose="020B0604020202020204" pitchFamily="34" charset="0"/>
                <a:ea typeface="新細明體" panose="02020500000000000000" pitchFamily="18" charset="-120"/>
              </a:defRPr>
            </a:lvl1pPr>
          </a:lstStyle>
          <a:p>
            <a:pPr>
              <a:defRPr/>
            </a:pPr>
            <a:fld id="{A3DB8044-C2A9-47BE-96E8-D736A4F8FA75}" type="datetimeFigureOut">
              <a:rPr lang="zh-TW" altLang="en-US"/>
              <a:pPr>
                <a:defRPr/>
              </a:pPr>
              <a:t>2025/4/29</a:t>
            </a:fld>
            <a:endParaRPr lang="zh-TW" altLang="en-US"/>
          </a:p>
        </p:txBody>
      </p:sp>
      <p:sp>
        <p:nvSpPr>
          <p:cNvPr id="4" name="投影片圖像版面配置區 3">
            <a:extLst>
              <a:ext uri="{FF2B5EF4-FFF2-40B4-BE49-F238E27FC236}">
                <a16:creationId xmlns:a16="http://schemas.microsoft.com/office/drawing/2014/main" id="{F4AF8255-07B8-4FD1-8D6B-8ED355D78FD0}"/>
              </a:ext>
            </a:extLst>
          </p:cNvPr>
          <p:cNvSpPr>
            <a:spLocks noGrp="1" noRot="1" noChangeAspect="1"/>
          </p:cNvSpPr>
          <p:nvPr>
            <p:ph type="sldImg" idx="2"/>
          </p:nvPr>
        </p:nvSpPr>
        <p:spPr>
          <a:xfrm>
            <a:off x="1246188" y="1277938"/>
            <a:ext cx="4606925" cy="3454400"/>
          </a:xfrm>
          <a:prstGeom prst="rect">
            <a:avLst/>
          </a:prstGeom>
          <a:noFill/>
          <a:ln w="12700">
            <a:solidFill>
              <a:prstClr val="black"/>
            </a:solidFill>
          </a:ln>
        </p:spPr>
        <p:txBody>
          <a:bodyPr vert="horz" lIns="94759" tIns="47379" rIns="94759" bIns="47379" rtlCol="0" anchor="ctr"/>
          <a:lstStyle/>
          <a:p>
            <a:pPr lvl="0"/>
            <a:endParaRPr lang="zh-TW" altLang="en-US" noProof="0"/>
          </a:p>
        </p:txBody>
      </p:sp>
      <p:sp>
        <p:nvSpPr>
          <p:cNvPr id="5" name="備忘稿版面配置區 4">
            <a:extLst>
              <a:ext uri="{FF2B5EF4-FFF2-40B4-BE49-F238E27FC236}">
                <a16:creationId xmlns:a16="http://schemas.microsoft.com/office/drawing/2014/main" id="{A144553A-368D-4545-96C2-2ADAC5076D6D}"/>
              </a:ext>
            </a:extLst>
          </p:cNvPr>
          <p:cNvSpPr>
            <a:spLocks noGrp="1"/>
          </p:cNvSpPr>
          <p:nvPr>
            <p:ph type="body" sz="quarter" idx="3"/>
          </p:nvPr>
        </p:nvSpPr>
        <p:spPr>
          <a:xfrm>
            <a:off x="711257" y="4926624"/>
            <a:ext cx="5676787" cy="4026411"/>
          </a:xfrm>
          <a:prstGeom prst="rect">
            <a:avLst/>
          </a:prstGeom>
        </p:spPr>
        <p:txBody>
          <a:bodyPr vert="horz" lIns="94759" tIns="47379" rIns="94759" bIns="4737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11F6EAA3-9290-4810-AF4B-DEB34EFC523D}"/>
              </a:ext>
            </a:extLst>
          </p:cNvPr>
          <p:cNvSpPr>
            <a:spLocks noGrp="1"/>
          </p:cNvSpPr>
          <p:nvPr>
            <p:ph type="ftr" sz="quarter" idx="4"/>
          </p:nvPr>
        </p:nvSpPr>
        <p:spPr>
          <a:xfrm>
            <a:off x="0" y="9720673"/>
            <a:ext cx="3077137" cy="513940"/>
          </a:xfrm>
          <a:prstGeom prst="rect">
            <a:avLst/>
          </a:prstGeom>
        </p:spPr>
        <p:txBody>
          <a:bodyPr vert="horz" lIns="94759" tIns="47379" rIns="94759" bIns="47379" rtlCol="0" anchor="b"/>
          <a:lstStyle>
            <a:lvl1pPr algn="l">
              <a:defRPr sz="1200">
                <a:latin typeface="Arial" panose="020B0604020202020204" pitchFamily="34" charset="0"/>
                <a:ea typeface="新細明體" panose="02020500000000000000" pitchFamily="18"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5B101EDB-AECA-4961-A9F9-EAF939BBF718}"/>
              </a:ext>
            </a:extLst>
          </p:cNvPr>
          <p:cNvSpPr>
            <a:spLocks noGrp="1"/>
          </p:cNvSpPr>
          <p:nvPr>
            <p:ph type="sldNum" sz="quarter" idx="5"/>
          </p:nvPr>
        </p:nvSpPr>
        <p:spPr>
          <a:xfrm>
            <a:off x="4020506" y="9720673"/>
            <a:ext cx="3077137" cy="513940"/>
          </a:xfrm>
          <a:prstGeom prst="rect">
            <a:avLst/>
          </a:prstGeom>
        </p:spPr>
        <p:txBody>
          <a:bodyPr vert="horz" wrap="square" lIns="94759" tIns="47379" rIns="94759" bIns="47379" numCol="1" anchor="b" anchorCtr="0" compatLnSpc="1">
            <a:prstTxWarp prst="textNoShape">
              <a:avLst/>
            </a:prstTxWarp>
          </a:bodyPr>
          <a:lstStyle>
            <a:lvl1pPr algn="r">
              <a:defRPr sz="1200" smtClean="0"/>
            </a:lvl1pPr>
          </a:lstStyle>
          <a:p>
            <a:pPr>
              <a:defRPr/>
            </a:pPr>
            <a:fld id="{8152162D-386F-47F2-9510-2FD519308CA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屏東高工協助</a:t>
            </a:r>
          </a:p>
        </p:txBody>
      </p:sp>
      <p:sp>
        <p:nvSpPr>
          <p:cNvPr id="4" name="投影片編號版面配置區 3"/>
          <p:cNvSpPr>
            <a:spLocks noGrp="1"/>
          </p:cNvSpPr>
          <p:nvPr>
            <p:ph type="sldNum" sz="quarter" idx="5"/>
          </p:nvPr>
        </p:nvSpPr>
        <p:spPr/>
        <p:txBody>
          <a:bodyPr/>
          <a:lstStyle/>
          <a:p>
            <a:pPr>
              <a:defRPr/>
            </a:pPr>
            <a:fld id="{8152162D-386F-47F2-9510-2FD519308CA0}" type="slidenum">
              <a:rPr lang="zh-TW" altLang="en-US" smtClean="0"/>
              <a:pPr>
                <a:defRPr/>
              </a:pPr>
              <a:t>4</a:t>
            </a:fld>
            <a:endParaRPr lang="zh-TW" altLang="en-US"/>
          </a:p>
        </p:txBody>
      </p:sp>
    </p:spTree>
    <p:extLst>
      <p:ext uri="{BB962C8B-B14F-4D97-AF65-F5344CB8AC3E}">
        <p14:creationId xmlns:p14="http://schemas.microsoft.com/office/powerpoint/2010/main" val="46911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屏東高工協助</a:t>
            </a:r>
          </a:p>
        </p:txBody>
      </p:sp>
      <p:sp>
        <p:nvSpPr>
          <p:cNvPr id="4" name="投影片編號版面配置區 3"/>
          <p:cNvSpPr>
            <a:spLocks noGrp="1"/>
          </p:cNvSpPr>
          <p:nvPr>
            <p:ph type="sldNum" sz="quarter" idx="5"/>
          </p:nvPr>
        </p:nvSpPr>
        <p:spPr/>
        <p:txBody>
          <a:bodyPr/>
          <a:lstStyle/>
          <a:p>
            <a:pPr>
              <a:defRPr/>
            </a:pPr>
            <a:fld id="{8152162D-386F-47F2-9510-2FD519308CA0}" type="slidenum">
              <a:rPr lang="zh-TW" altLang="en-US" smtClean="0"/>
              <a:pPr>
                <a:defRPr/>
              </a:pPr>
              <a:t>5</a:t>
            </a:fld>
            <a:endParaRPr lang="zh-TW" altLang="en-US"/>
          </a:p>
        </p:txBody>
      </p:sp>
    </p:spTree>
    <p:extLst>
      <p:ext uri="{BB962C8B-B14F-4D97-AF65-F5344CB8AC3E}">
        <p14:creationId xmlns:p14="http://schemas.microsoft.com/office/powerpoint/2010/main" val="164155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8152162D-386F-47F2-9510-2FD519308CA0}" type="slidenum">
              <a:rPr lang="zh-TW" altLang="en-US" smtClean="0"/>
              <a:pPr>
                <a:defRPr/>
              </a:pPr>
              <a:t>8</a:t>
            </a:fld>
            <a:endParaRPr lang="zh-TW" altLang="en-US"/>
          </a:p>
        </p:txBody>
      </p:sp>
    </p:spTree>
    <p:extLst>
      <p:ext uri="{BB962C8B-B14F-4D97-AF65-F5344CB8AC3E}">
        <p14:creationId xmlns:p14="http://schemas.microsoft.com/office/powerpoint/2010/main" val="342051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55382" indent="-355382">
              <a:buFont typeface="+mj-lt"/>
              <a:buAutoNum type="arabicParenBoth"/>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檢視報名表：</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確認報名表均有填寫及核章</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掃碼</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清點份數：核對報名件數與</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B05</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報名費統計表及</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B07</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報名成功清冊數量相同</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印出</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B05</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及</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B07</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各</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2</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張，</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B07</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兩份核章，收取</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B07</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一張</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資料袋核章</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詢問國中是要現場繳費還是已經匯款。指引國中前往指定位置領取號碼牌，等候繳費或繳交匯款憑證。</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355382" indent="-355382">
              <a:buFont typeface="+mj-lt"/>
              <a:buAutoNum type="arabicParenBoth"/>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收費：</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叫號收費</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或收匯款憑證，如國中忘記列印匯款收據，可使用現場備用列印機列印</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B05</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兩份核章，收</a:t>
            </a:r>
            <a:r>
              <a:rPr lang="en-US" altLang="zh-TW" sz="1300" kern="100" dirty="0">
                <a:latin typeface="Calibri" panose="020F0502020204030204" pitchFamily="34" charset="0"/>
                <a:ea typeface="新細明體" panose="02020500000000000000" pitchFamily="18" charset="-120"/>
                <a:cs typeface="Times New Roman" panose="02020603050405020304" pitchFamily="18" charset="0"/>
              </a:rPr>
              <a:t>B05</a:t>
            </a: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一張</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marL="769993" lvl="1" indent="-296151">
              <a:buFont typeface="+mj-lt"/>
              <a:buAutoNum type="alphaUcPeriod"/>
            </a:pPr>
            <a:r>
              <a:rPr lang="zh-TW" altLang="zh-TW" sz="1300" kern="100" dirty="0">
                <a:latin typeface="Calibri" panose="020F0502020204030204" pitchFamily="34" charset="0"/>
                <a:ea typeface="新細明體" panose="02020500000000000000" pitchFamily="18" charset="-120"/>
                <a:cs typeface="Times New Roman" panose="02020603050405020304" pitchFamily="18" charset="0"/>
              </a:rPr>
              <a:t>提示國中後續會將收據寄到學校</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pPr>
              <a:defRPr/>
            </a:pPr>
            <a:fld id="{8152162D-386F-47F2-9510-2FD519308CA0}" type="slidenum">
              <a:rPr lang="zh-TW" altLang="en-US" smtClean="0"/>
              <a:pPr>
                <a:defRPr/>
              </a:pPr>
              <a:t>11</a:t>
            </a:fld>
            <a:endParaRPr lang="zh-TW" altLang="en-US"/>
          </a:p>
        </p:txBody>
      </p:sp>
    </p:spTree>
    <p:extLst>
      <p:ext uri="{BB962C8B-B14F-4D97-AF65-F5344CB8AC3E}">
        <p14:creationId xmlns:p14="http://schemas.microsoft.com/office/powerpoint/2010/main" val="308573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4"/>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zh-TW" altLang="en-US"/>
              <a:t>按一下以編輯母片副標題樣式</a:t>
            </a:r>
          </a:p>
        </p:txBody>
      </p:sp>
      <p:sp>
        <p:nvSpPr>
          <p:cNvPr id="4" name="日期版面配置區 3">
            <a:extLst>
              <a:ext uri="{FF2B5EF4-FFF2-40B4-BE49-F238E27FC236}">
                <a16:creationId xmlns:a16="http://schemas.microsoft.com/office/drawing/2014/main" id="{4807D02F-B4D3-481C-9693-563254473DEF}"/>
              </a:ext>
            </a:extLst>
          </p:cNvPr>
          <p:cNvSpPr>
            <a:spLocks noGrp="1"/>
          </p:cNvSpPr>
          <p:nvPr>
            <p:ph type="dt" sz="half" idx="10"/>
          </p:nvPr>
        </p:nvSpPr>
        <p:spPr/>
        <p:txBody>
          <a:bodyPr/>
          <a:lstStyle>
            <a:lvl1pPr>
              <a:defRPr/>
            </a:lvl1pPr>
          </a:lstStyle>
          <a:p>
            <a:pPr>
              <a:defRPr/>
            </a:pPr>
            <a:fld id="{58773C3D-0DCB-442C-B00A-6689248F88AB}" type="datetimeFigureOut">
              <a:rPr lang="zh-TW" altLang="en-US"/>
              <a:pPr>
                <a:defRPr/>
              </a:pPr>
              <a:t>2025/4/29</a:t>
            </a:fld>
            <a:endParaRPr lang="zh-TW" altLang="en-US"/>
          </a:p>
        </p:txBody>
      </p:sp>
      <p:sp>
        <p:nvSpPr>
          <p:cNvPr id="5" name="頁尾版面配置區 4">
            <a:extLst>
              <a:ext uri="{FF2B5EF4-FFF2-40B4-BE49-F238E27FC236}">
                <a16:creationId xmlns:a16="http://schemas.microsoft.com/office/drawing/2014/main" id="{AFC83E92-7FB5-4D74-8D6F-04B11238D496}"/>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6ECC0070-E835-4CF2-A8E3-48C2E30F9512}"/>
              </a:ext>
            </a:extLst>
          </p:cNvPr>
          <p:cNvSpPr>
            <a:spLocks noGrp="1"/>
          </p:cNvSpPr>
          <p:nvPr>
            <p:ph type="sldNum" sz="quarter" idx="12"/>
          </p:nvPr>
        </p:nvSpPr>
        <p:spPr/>
        <p:txBody>
          <a:bodyPr/>
          <a:lstStyle>
            <a:lvl1pPr>
              <a:defRPr/>
            </a:lvl1pPr>
          </a:lstStyle>
          <a:p>
            <a:pPr>
              <a:defRPr/>
            </a:pPr>
            <a:fld id="{428D450C-0D0B-410E-96E4-DCB78ADB428C}" type="slidenum">
              <a:rPr lang="zh-TW" altLang="en-US"/>
              <a:pPr>
                <a:defRPr/>
              </a:pPr>
              <a:t>‹#›</a:t>
            </a:fld>
            <a:endParaRPr lang="zh-TW" altLang="en-US"/>
          </a:p>
        </p:txBody>
      </p:sp>
    </p:spTree>
    <p:extLst>
      <p:ext uri="{BB962C8B-B14F-4D97-AF65-F5344CB8AC3E}">
        <p14:creationId xmlns:p14="http://schemas.microsoft.com/office/powerpoint/2010/main" val="334753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DB765FF-B1B2-4AFE-9E47-3E0027A0C41A}"/>
              </a:ext>
            </a:extLst>
          </p:cNvPr>
          <p:cNvSpPr>
            <a:spLocks noGrp="1"/>
          </p:cNvSpPr>
          <p:nvPr>
            <p:ph type="dt" sz="half" idx="10"/>
          </p:nvPr>
        </p:nvSpPr>
        <p:spPr/>
        <p:txBody>
          <a:bodyPr/>
          <a:lstStyle>
            <a:lvl1pPr>
              <a:defRPr/>
            </a:lvl1pPr>
          </a:lstStyle>
          <a:p>
            <a:pPr>
              <a:defRPr/>
            </a:pPr>
            <a:fld id="{B077DE2D-810A-485B-9C95-793433601ACE}" type="datetimeFigureOut">
              <a:rPr lang="zh-TW" altLang="en-US"/>
              <a:pPr>
                <a:defRPr/>
              </a:pPr>
              <a:t>2025/4/29</a:t>
            </a:fld>
            <a:endParaRPr lang="zh-TW" altLang="en-US"/>
          </a:p>
        </p:txBody>
      </p:sp>
      <p:sp>
        <p:nvSpPr>
          <p:cNvPr id="5" name="頁尾版面配置區 4">
            <a:extLst>
              <a:ext uri="{FF2B5EF4-FFF2-40B4-BE49-F238E27FC236}">
                <a16:creationId xmlns:a16="http://schemas.microsoft.com/office/drawing/2014/main" id="{9EEC5D24-3E60-44EB-9C93-5BAFB6631D10}"/>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6300E052-5795-49D7-B716-CC4D7F1549B5}"/>
              </a:ext>
            </a:extLst>
          </p:cNvPr>
          <p:cNvSpPr>
            <a:spLocks noGrp="1"/>
          </p:cNvSpPr>
          <p:nvPr>
            <p:ph type="sldNum" sz="quarter" idx="12"/>
          </p:nvPr>
        </p:nvSpPr>
        <p:spPr/>
        <p:txBody>
          <a:bodyPr/>
          <a:lstStyle>
            <a:lvl1pPr>
              <a:defRPr/>
            </a:lvl1pPr>
          </a:lstStyle>
          <a:p>
            <a:pPr>
              <a:defRPr/>
            </a:pPr>
            <a:fld id="{444D7B28-B994-492D-88D9-BBB3FC03D2A5}" type="slidenum">
              <a:rPr lang="zh-TW" altLang="en-US"/>
              <a:pPr>
                <a:defRPr/>
              </a:pPr>
              <a:t>‹#›</a:t>
            </a:fld>
            <a:endParaRPr lang="zh-TW" altLang="en-US"/>
          </a:p>
        </p:txBody>
      </p:sp>
    </p:spTree>
    <p:extLst>
      <p:ext uri="{BB962C8B-B14F-4D97-AF65-F5344CB8AC3E}">
        <p14:creationId xmlns:p14="http://schemas.microsoft.com/office/powerpoint/2010/main" val="236730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6"/>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1" y="365126"/>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8AA392E-6EB7-409C-BBF1-925602B92F82}"/>
              </a:ext>
            </a:extLst>
          </p:cNvPr>
          <p:cNvSpPr>
            <a:spLocks noGrp="1"/>
          </p:cNvSpPr>
          <p:nvPr>
            <p:ph type="dt" sz="half" idx="10"/>
          </p:nvPr>
        </p:nvSpPr>
        <p:spPr/>
        <p:txBody>
          <a:bodyPr/>
          <a:lstStyle>
            <a:lvl1pPr>
              <a:defRPr/>
            </a:lvl1pPr>
          </a:lstStyle>
          <a:p>
            <a:pPr>
              <a:defRPr/>
            </a:pPr>
            <a:fld id="{BCF6FE06-A9D5-4BBA-8EFB-1B7E2D69E599}" type="datetimeFigureOut">
              <a:rPr lang="zh-TW" altLang="en-US"/>
              <a:pPr>
                <a:defRPr/>
              </a:pPr>
              <a:t>2025/4/29</a:t>
            </a:fld>
            <a:endParaRPr lang="zh-TW" altLang="en-US"/>
          </a:p>
        </p:txBody>
      </p:sp>
      <p:sp>
        <p:nvSpPr>
          <p:cNvPr id="5" name="頁尾版面配置區 4">
            <a:extLst>
              <a:ext uri="{FF2B5EF4-FFF2-40B4-BE49-F238E27FC236}">
                <a16:creationId xmlns:a16="http://schemas.microsoft.com/office/drawing/2014/main" id="{CBBF1FC6-721D-4ECE-B184-DD003908B71B}"/>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EBA2FB82-173A-4650-8820-2FBE5B7C13A5}"/>
              </a:ext>
            </a:extLst>
          </p:cNvPr>
          <p:cNvSpPr>
            <a:spLocks noGrp="1"/>
          </p:cNvSpPr>
          <p:nvPr>
            <p:ph type="sldNum" sz="quarter" idx="12"/>
          </p:nvPr>
        </p:nvSpPr>
        <p:spPr/>
        <p:txBody>
          <a:bodyPr/>
          <a:lstStyle>
            <a:lvl1pPr>
              <a:defRPr/>
            </a:lvl1pPr>
          </a:lstStyle>
          <a:p>
            <a:pPr>
              <a:defRPr/>
            </a:pPr>
            <a:fld id="{F09CF708-1E38-4266-A8F7-EA25924C87FA}" type="slidenum">
              <a:rPr lang="zh-TW" altLang="en-US"/>
              <a:pPr>
                <a:defRPr/>
              </a:pPr>
              <a:t>‹#›</a:t>
            </a:fld>
            <a:endParaRPr lang="zh-TW" altLang="en-US"/>
          </a:p>
        </p:txBody>
      </p:sp>
    </p:spTree>
    <p:extLst>
      <p:ext uri="{BB962C8B-B14F-4D97-AF65-F5344CB8AC3E}">
        <p14:creationId xmlns:p14="http://schemas.microsoft.com/office/powerpoint/2010/main" val="186473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60E9DB0-9247-4E79-A0F8-C68DDFCC695E}"/>
              </a:ext>
            </a:extLst>
          </p:cNvPr>
          <p:cNvSpPr>
            <a:spLocks noGrp="1"/>
          </p:cNvSpPr>
          <p:nvPr>
            <p:ph type="dt" sz="half" idx="10"/>
          </p:nvPr>
        </p:nvSpPr>
        <p:spPr/>
        <p:txBody>
          <a:bodyPr/>
          <a:lstStyle>
            <a:lvl1pPr>
              <a:defRPr/>
            </a:lvl1pPr>
          </a:lstStyle>
          <a:p>
            <a:pPr>
              <a:defRPr/>
            </a:pPr>
            <a:fld id="{10EDDD9B-232D-4195-A38F-9AE4863EDB64}" type="datetimeFigureOut">
              <a:rPr lang="zh-TW" altLang="en-US"/>
              <a:pPr>
                <a:defRPr/>
              </a:pPr>
              <a:t>2025/4/29</a:t>
            </a:fld>
            <a:endParaRPr lang="zh-TW" altLang="en-US"/>
          </a:p>
        </p:txBody>
      </p:sp>
      <p:sp>
        <p:nvSpPr>
          <p:cNvPr id="5" name="頁尾版面配置區 4">
            <a:extLst>
              <a:ext uri="{FF2B5EF4-FFF2-40B4-BE49-F238E27FC236}">
                <a16:creationId xmlns:a16="http://schemas.microsoft.com/office/drawing/2014/main" id="{0E4E96DB-63A5-4124-8B33-D5D371630D77}"/>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6A3DD228-F5EE-428C-9BF6-8306BB0D7A82}"/>
              </a:ext>
            </a:extLst>
          </p:cNvPr>
          <p:cNvSpPr>
            <a:spLocks noGrp="1"/>
          </p:cNvSpPr>
          <p:nvPr>
            <p:ph type="sldNum" sz="quarter" idx="12"/>
          </p:nvPr>
        </p:nvSpPr>
        <p:spPr/>
        <p:txBody>
          <a:bodyPr/>
          <a:lstStyle>
            <a:lvl1pPr>
              <a:defRPr/>
            </a:lvl1pPr>
          </a:lstStyle>
          <a:p>
            <a:pPr>
              <a:defRPr/>
            </a:pPr>
            <a:fld id="{41B3B449-33F6-4356-A19A-337211F09060}" type="slidenum">
              <a:rPr lang="zh-TW" altLang="en-US"/>
              <a:pPr>
                <a:defRPr/>
              </a:pPr>
              <a:t>‹#›</a:t>
            </a:fld>
            <a:endParaRPr lang="zh-TW" altLang="en-US"/>
          </a:p>
        </p:txBody>
      </p:sp>
    </p:spTree>
    <p:extLst>
      <p:ext uri="{BB962C8B-B14F-4D97-AF65-F5344CB8AC3E}">
        <p14:creationId xmlns:p14="http://schemas.microsoft.com/office/powerpoint/2010/main" val="393378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9" y="1709740"/>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9" y="4589465"/>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899C8D2-00A1-45BD-9DBB-A634D2102974}"/>
              </a:ext>
            </a:extLst>
          </p:cNvPr>
          <p:cNvSpPr>
            <a:spLocks noGrp="1"/>
          </p:cNvSpPr>
          <p:nvPr>
            <p:ph type="dt" sz="half" idx="10"/>
          </p:nvPr>
        </p:nvSpPr>
        <p:spPr/>
        <p:txBody>
          <a:bodyPr/>
          <a:lstStyle>
            <a:lvl1pPr>
              <a:defRPr/>
            </a:lvl1pPr>
          </a:lstStyle>
          <a:p>
            <a:pPr>
              <a:defRPr/>
            </a:pPr>
            <a:fld id="{91C65014-A3E5-483A-A2AD-412BF7239CCD}" type="datetimeFigureOut">
              <a:rPr lang="zh-TW" altLang="en-US"/>
              <a:pPr>
                <a:defRPr/>
              </a:pPr>
              <a:t>2025/4/29</a:t>
            </a:fld>
            <a:endParaRPr lang="zh-TW" altLang="en-US"/>
          </a:p>
        </p:txBody>
      </p:sp>
      <p:sp>
        <p:nvSpPr>
          <p:cNvPr id="5" name="頁尾版面配置區 4">
            <a:extLst>
              <a:ext uri="{FF2B5EF4-FFF2-40B4-BE49-F238E27FC236}">
                <a16:creationId xmlns:a16="http://schemas.microsoft.com/office/drawing/2014/main" id="{09D9843B-0405-4F58-A845-FA33ABCA8B9E}"/>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633331E1-A9C0-405E-98BA-F27583DE41EE}"/>
              </a:ext>
            </a:extLst>
          </p:cNvPr>
          <p:cNvSpPr>
            <a:spLocks noGrp="1"/>
          </p:cNvSpPr>
          <p:nvPr>
            <p:ph type="sldNum" sz="quarter" idx="12"/>
          </p:nvPr>
        </p:nvSpPr>
        <p:spPr/>
        <p:txBody>
          <a:bodyPr/>
          <a:lstStyle>
            <a:lvl1pPr>
              <a:defRPr/>
            </a:lvl1pPr>
          </a:lstStyle>
          <a:p>
            <a:pPr>
              <a:defRPr/>
            </a:pPr>
            <a:fld id="{98D880B6-9261-445C-ABF8-C5382CE26CFA}" type="slidenum">
              <a:rPr lang="zh-TW" altLang="en-US"/>
              <a:pPr>
                <a:defRPr/>
              </a:pPr>
              <a:t>‹#›</a:t>
            </a:fld>
            <a:endParaRPr lang="zh-TW" altLang="en-US"/>
          </a:p>
        </p:txBody>
      </p:sp>
    </p:spTree>
    <p:extLst>
      <p:ext uri="{BB962C8B-B14F-4D97-AF65-F5344CB8AC3E}">
        <p14:creationId xmlns:p14="http://schemas.microsoft.com/office/powerpoint/2010/main" val="134082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1"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1"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02DCFD8B-A081-4E5B-A2C2-1549798B160B}"/>
              </a:ext>
            </a:extLst>
          </p:cNvPr>
          <p:cNvSpPr>
            <a:spLocks noGrp="1"/>
          </p:cNvSpPr>
          <p:nvPr>
            <p:ph type="dt" sz="half" idx="10"/>
          </p:nvPr>
        </p:nvSpPr>
        <p:spPr/>
        <p:txBody>
          <a:bodyPr/>
          <a:lstStyle>
            <a:lvl1pPr>
              <a:defRPr/>
            </a:lvl1pPr>
          </a:lstStyle>
          <a:p>
            <a:pPr>
              <a:defRPr/>
            </a:pPr>
            <a:fld id="{DD51756C-1D34-4935-8F39-3CCC5CDA1FE3}" type="datetimeFigureOut">
              <a:rPr lang="zh-TW" altLang="en-US"/>
              <a:pPr>
                <a:defRPr/>
              </a:pPr>
              <a:t>2025/4/29</a:t>
            </a:fld>
            <a:endParaRPr lang="zh-TW" altLang="en-US"/>
          </a:p>
        </p:txBody>
      </p:sp>
      <p:sp>
        <p:nvSpPr>
          <p:cNvPr id="6" name="頁尾版面配置區 4">
            <a:extLst>
              <a:ext uri="{FF2B5EF4-FFF2-40B4-BE49-F238E27FC236}">
                <a16:creationId xmlns:a16="http://schemas.microsoft.com/office/drawing/2014/main" id="{01FE7B1F-A638-4695-A581-0B396FB5CF1E}"/>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128D1135-46AA-43ED-8695-5A8691740620}"/>
              </a:ext>
            </a:extLst>
          </p:cNvPr>
          <p:cNvSpPr>
            <a:spLocks noGrp="1"/>
          </p:cNvSpPr>
          <p:nvPr>
            <p:ph type="sldNum" sz="quarter" idx="12"/>
          </p:nvPr>
        </p:nvSpPr>
        <p:spPr/>
        <p:txBody>
          <a:bodyPr/>
          <a:lstStyle>
            <a:lvl1pPr>
              <a:defRPr/>
            </a:lvl1pPr>
          </a:lstStyle>
          <a:p>
            <a:pPr>
              <a:defRPr/>
            </a:pPr>
            <a:fld id="{979F286D-787D-4EF2-827C-E1341625D738}" type="slidenum">
              <a:rPr lang="zh-TW" altLang="en-US"/>
              <a:pPr>
                <a:defRPr/>
              </a:pPr>
              <a:t>‹#›</a:t>
            </a:fld>
            <a:endParaRPr lang="zh-TW" altLang="en-US"/>
          </a:p>
        </p:txBody>
      </p:sp>
    </p:spTree>
    <p:extLst>
      <p:ext uri="{BB962C8B-B14F-4D97-AF65-F5344CB8AC3E}">
        <p14:creationId xmlns:p14="http://schemas.microsoft.com/office/powerpoint/2010/main" val="40102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2" y="365127"/>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4"/>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1" y="1681164"/>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編輯母片文字樣式</a:t>
            </a:r>
          </a:p>
        </p:txBody>
      </p:sp>
      <p:sp>
        <p:nvSpPr>
          <p:cNvPr id="6" name="內容版面配置區 5"/>
          <p:cNvSpPr>
            <a:spLocks noGrp="1"/>
          </p:cNvSpPr>
          <p:nvPr>
            <p:ph sz="quarter" idx="4"/>
          </p:nvPr>
        </p:nvSpPr>
        <p:spPr>
          <a:xfrm>
            <a:off x="4629151"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F30864EE-A724-4C28-AEA0-03D07E13BE3A}"/>
              </a:ext>
            </a:extLst>
          </p:cNvPr>
          <p:cNvSpPr>
            <a:spLocks noGrp="1"/>
          </p:cNvSpPr>
          <p:nvPr>
            <p:ph type="dt" sz="half" idx="10"/>
          </p:nvPr>
        </p:nvSpPr>
        <p:spPr/>
        <p:txBody>
          <a:bodyPr/>
          <a:lstStyle>
            <a:lvl1pPr>
              <a:defRPr/>
            </a:lvl1pPr>
          </a:lstStyle>
          <a:p>
            <a:pPr>
              <a:defRPr/>
            </a:pPr>
            <a:fld id="{5EAFA462-E7D0-4AB0-ADAB-6B4B0A9C14C7}" type="datetimeFigureOut">
              <a:rPr lang="zh-TW" altLang="en-US"/>
              <a:pPr>
                <a:defRPr/>
              </a:pPr>
              <a:t>2025/4/29</a:t>
            </a:fld>
            <a:endParaRPr lang="zh-TW" altLang="en-US"/>
          </a:p>
        </p:txBody>
      </p:sp>
      <p:sp>
        <p:nvSpPr>
          <p:cNvPr id="8" name="頁尾版面配置區 4">
            <a:extLst>
              <a:ext uri="{FF2B5EF4-FFF2-40B4-BE49-F238E27FC236}">
                <a16:creationId xmlns:a16="http://schemas.microsoft.com/office/drawing/2014/main" id="{E2585AFD-3ED1-40CB-AAF7-557468BC5979}"/>
              </a:ext>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a:ext uri="{FF2B5EF4-FFF2-40B4-BE49-F238E27FC236}">
                <a16:creationId xmlns:a16="http://schemas.microsoft.com/office/drawing/2014/main" id="{C53825E3-2488-455D-B06E-867D30E42B87}"/>
              </a:ext>
            </a:extLst>
          </p:cNvPr>
          <p:cNvSpPr>
            <a:spLocks noGrp="1"/>
          </p:cNvSpPr>
          <p:nvPr>
            <p:ph type="sldNum" sz="quarter" idx="12"/>
          </p:nvPr>
        </p:nvSpPr>
        <p:spPr/>
        <p:txBody>
          <a:bodyPr/>
          <a:lstStyle>
            <a:lvl1pPr>
              <a:defRPr/>
            </a:lvl1pPr>
          </a:lstStyle>
          <a:p>
            <a:pPr>
              <a:defRPr/>
            </a:pPr>
            <a:fld id="{8DDE69D4-A7E8-48D3-975C-DCE71995F826}" type="slidenum">
              <a:rPr lang="zh-TW" altLang="en-US"/>
              <a:pPr>
                <a:defRPr/>
              </a:pPr>
              <a:t>‹#›</a:t>
            </a:fld>
            <a:endParaRPr lang="zh-TW" altLang="en-US"/>
          </a:p>
        </p:txBody>
      </p:sp>
    </p:spTree>
    <p:extLst>
      <p:ext uri="{BB962C8B-B14F-4D97-AF65-F5344CB8AC3E}">
        <p14:creationId xmlns:p14="http://schemas.microsoft.com/office/powerpoint/2010/main" val="269780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AD2C96AC-5628-4C83-BF33-ACAF20841EDB}"/>
              </a:ext>
            </a:extLst>
          </p:cNvPr>
          <p:cNvSpPr>
            <a:spLocks noGrp="1"/>
          </p:cNvSpPr>
          <p:nvPr>
            <p:ph type="dt" sz="half" idx="10"/>
          </p:nvPr>
        </p:nvSpPr>
        <p:spPr/>
        <p:txBody>
          <a:bodyPr/>
          <a:lstStyle>
            <a:lvl1pPr>
              <a:defRPr/>
            </a:lvl1pPr>
          </a:lstStyle>
          <a:p>
            <a:pPr>
              <a:defRPr/>
            </a:pPr>
            <a:fld id="{C0D1D9AD-4A63-407C-95E1-048C6F6DE7B0}" type="datetimeFigureOut">
              <a:rPr lang="zh-TW" altLang="en-US"/>
              <a:pPr>
                <a:defRPr/>
              </a:pPr>
              <a:t>2025/4/29</a:t>
            </a:fld>
            <a:endParaRPr lang="zh-TW" altLang="en-US"/>
          </a:p>
        </p:txBody>
      </p:sp>
      <p:sp>
        <p:nvSpPr>
          <p:cNvPr id="4" name="頁尾版面配置區 4">
            <a:extLst>
              <a:ext uri="{FF2B5EF4-FFF2-40B4-BE49-F238E27FC236}">
                <a16:creationId xmlns:a16="http://schemas.microsoft.com/office/drawing/2014/main" id="{605C2894-D4FD-4862-B798-0BCC7BF59D22}"/>
              </a:ext>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a:ext uri="{FF2B5EF4-FFF2-40B4-BE49-F238E27FC236}">
                <a16:creationId xmlns:a16="http://schemas.microsoft.com/office/drawing/2014/main" id="{07985129-0324-4420-9F60-4747B96DC6E5}"/>
              </a:ext>
            </a:extLst>
          </p:cNvPr>
          <p:cNvSpPr>
            <a:spLocks noGrp="1"/>
          </p:cNvSpPr>
          <p:nvPr>
            <p:ph type="sldNum" sz="quarter" idx="12"/>
          </p:nvPr>
        </p:nvSpPr>
        <p:spPr/>
        <p:txBody>
          <a:bodyPr/>
          <a:lstStyle>
            <a:lvl1pPr>
              <a:defRPr/>
            </a:lvl1pPr>
          </a:lstStyle>
          <a:p>
            <a:pPr>
              <a:defRPr/>
            </a:pPr>
            <a:fld id="{4ABA3F2E-4C1A-4D40-BC78-0C2D71850FBD}" type="slidenum">
              <a:rPr lang="zh-TW" altLang="en-US"/>
              <a:pPr>
                <a:defRPr/>
              </a:pPr>
              <a:t>‹#›</a:t>
            </a:fld>
            <a:endParaRPr lang="zh-TW" altLang="en-US"/>
          </a:p>
        </p:txBody>
      </p:sp>
    </p:spTree>
    <p:extLst>
      <p:ext uri="{BB962C8B-B14F-4D97-AF65-F5344CB8AC3E}">
        <p14:creationId xmlns:p14="http://schemas.microsoft.com/office/powerpoint/2010/main" val="229827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E5AA9B22-68C9-422C-8EFC-1E312E6E4A5D}"/>
              </a:ext>
            </a:extLst>
          </p:cNvPr>
          <p:cNvSpPr>
            <a:spLocks noGrp="1"/>
          </p:cNvSpPr>
          <p:nvPr>
            <p:ph type="dt" sz="half" idx="10"/>
          </p:nvPr>
        </p:nvSpPr>
        <p:spPr/>
        <p:txBody>
          <a:bodyPr/>
          <a:lstStyle>
            <a:lvl1pPr>
              <a:defRPr/>
            </a:lvl1pPr>
          </a:lstStyle>
          <a:p>
            <a:pPr>
              <a:defRPr/>
            </a:pPr>
            <a:fld id="{90BF53AC-07A3-4429-89CC-3D1A0E482D1D}" type="datetimeFigureOut">
              <a:rPr lang="zh-TW" altLang="en-US"/>
              <a:pPr>
                <a:defRPr/>
              </a:pPr>
              <a:t>2025/4/29</a:t>
            </a:fld>
            <a:endParaRPr lang="zh-TW" altLang="en-US"/>
          </a:p>
        </p:txBody>
      </p:sp>
      <p:sp>
        <p:nvSpPr>
          <p:cNvPr id="3" name="頁尾版面配置區 4">
            <a:extLst>
              <a:ext uri="{FF2B5EF4-FFF2-40B4-BE49-F238E27FC236}">
                <a16:creationId xmlns:a16="http://schemas.microsoft.com/office/drawing/2014/main" id="{D9F0C5E5-DF82-4D48-9899-186FB769F58F}"/>
              </a:ext>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a:ext uri="{FF2B5EF4-FFF2-40B4-BE49-F238E27FC236}">
                <a16:creationId xmlns:a16="http://schemas.microsoft.com/office/drawing/2014/main" id="{C1C167BF-9E17-46DC-9594-5FCFEAEA93B2}"/>
              </a:ext>
            </a:extLst>
          </p:cNvPr>
          <p:cNvSpPr>
            <a:spLocks noGrp="1"/>
          </p:cNvSpPr>
          <p:nvPr>
            <p:ph type="sldNum" sz="quarter" idx="12"/>
          </p:nvPr>
        </p:nvSpPr>
        <p:spPr/>
        <p:txBody>
          <a:bodyPr/>
          <a:lstStyle>
            <a:lvl1pPr>
              <a:defRPr/>
            </a:lvl1pPr>
          </a:lstStyle>
          <a:p>
            <a:pPr>
              <a:defRPr/>
            </a:pPr>
            <a:fld id="{D8F66E91-98F2-4C0D-817A-B180AB101633}" type="slidenum">
              <a:rPr lang="zh-TW" altLang="en-US"/>
              <a:pPr>
                <a:defRPr/>
              </a:pPr>
              <a:t>‹#›</a:t>
            </a:fld>
            <a:endParaRPr lang="zh-TW" altLang="en-US"/>
          </a:p>
        </p:txBody>
      </p:sp>
    </p:spTree>
    <p:extLst>
      <p:ext uri="{BB962C8B-B14F-4D97-AF65-F5344CB8AC3E}">
        <p14:creationId xmlns:p14="http://schemas.microsoft.com/office/powerpoint/2010/main" val="14799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9"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7"/>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9"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TW" altLang="en-US"/>
              <a:t>編輯母片文字樣式</a:t>
            </a:r>
          </a:p>
        </p:txBody>
      </p:sp>
      <p:sp>
        <p:nvSpPr>
          <p:cNvPr id="5" name="日期版面配置區 3">
            <a:extLst>
              <a:ext uri="{FF2B5EF4-FFF2-40B4-BE49-F238E27FC236}">
                <a16:creationId xmlns:a16="http://schemas.microsoft.com/office/drawing/2014/main" id="{84D4EBAB-C694-45A1-9316-8684BD561158}"/>
              </a:ext>
            </a:extLst>
          </p:cNvPr>
          <p:cNvSpPr>
            <a:spLocks noGrp="1"/>
          </p:cNvSpPr>
          <p:nvPr>
            <p:ph type="dt" sz="half" idx="10"/>
          </p:nvPr>
        </p:nvSpPr>
        <p:spPr/>
        <p:txBody>
          <a:bodyPr/>
          <a:lstStyle>
            <a:lvl1pPr>
              <a:defRPr/>
            </a:lvl1pPr>
          </a:lstStyle>
          <a:p>
            <a:pPr>
              <a:defRPr/>
            </a:pPr>
            <a:fld id="{0A3712C1-06CF-4C6C-B56C-9CDC571531D9}" type="datetimeFigureOut">
              <a:rPr lang="zh-TW" altLang="en-US"/>
              <a:pPr>
                <a:defRPr/>
              </a:pPr>
              <a:t>2025/4/29</a:t>
            </a:fld>
            <a:endParaRPr lang="zh-TW" altLang="en-US"/>
          </a:p>
        </p:txBody>
      </p:sp>
      <p:sp>
        <p:nvSpPr>
          <p:cNvPr id="6" name="頁尾版面配置區 4">
            <a:extLst>
              <a:ext uri="{FF2B5EF4-FFF2-40B4-BE49-F238E27FC236}">
                <a16:creationId xmlns:a16="http://schemas.microsoft.com/office/drawing/2014/main" id="{E1391E50-8878-475A-9546-73637ABD796F}"/>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58CFB2F0-CECC-48A9-8E59-363895BACC5D}"/>
              </a:ext>
            </a:extLst>
          </p:cNvPr>
          <p:cNvSpPr>
            <a:spLocks noGrp="1"/>
          </p:cNvSpPr>
          <p:nvPr>
            <p:ph type="sldNum" sz="quarter" idx="12"/>
          </p:nvPr>
        </p:nvSpPr>
        <p:spPr/>
        <p:txBody>
          <a:bodyPr/>
          <a:lstStyle>
            <a:lvl1pPr>
              <a:defRPr/>
            </a:lvl1pPr>
          </a:lstStyle>
          <a:p>
            <a:pPr>
              <a:defRPr/>
            </a:pPr>
            <a:fld id="{6BDF36AC-A99B-4DEC-86C1-4B8714D1DA59}" type="slidenum">
              <a:rPr lang="zh-TW" altLang="en-US"/>
              <a:pPr>
                <a:defRPr/>
              </a:pPr>
              <a:t>‹#›</a:t>
            </a:fld>
            <a:endParaRPr lang="zh-TW" altLang="en-US"/>
          </a:p>
        </p:txBody>
      </p:sp>
    </p:spTree>
    <p:extLst>
      <p:ext uri="{BB962C8B-B14F-4D97-AF65-F5344CB8AC3E}">
        <p14:creationId xmlns:p14="http://schemas.microsoft.com/office/powerpoint/2010/main" val="223327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9"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7"/>
            <a:ext cx="4629151" cy="4873625"/>
          </a:xfrm>
        </p:spPr>
        <p:txBody>
          <a:bodyPr rtlCol="0">
            <a:normAutofit/>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9"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TW" altLang="en-US"/>
              <a:t>編輯母片文字樣式</a:t>
            </a:r>
          </a:p>
        </p:txBody>
      </p:sp>
      <p:sp>
        <p:nvSpPr>
          <p:cNvPr id="5" name="日期版面配置區 3">
            <a:extLst>
              <a:ext uri="{FF2B5EF4-FFF2-40B4-BE49-F238E27FC236}">
                <a16:creationId xmlns:a16="http://schemas.microsoft.com/office/drawing/2014/main" id="{6B4E1A34-E31E-4074-B799-1A728D81F224}"/>
              </a:ext>
            </a:extLst>
          </p:cNvPr>
          <p:cNvSpPr>
            <a:spLocks noGrp="1"/>
          </p:cNvSpPr>
          <p:nvPr>
            <p:ph type="dt" sz="half" idx="10"/>
          </p:nvPr>
        </p:nvSpPr>
        <p:spPr/>
        <p:txBody>
          <a:bodyPr/>
          <a:lstStyle>
            <a:lvl1pPr>
              <a:defRPr/>
            </a:lvl1pPr>
          </a:lstStyle>
          <a:p>
            <a:pPr>
              <a:defRPr/>
            </a:pPr>
            <a:fld id="{8A6B74B2-7D28-43C8-9187-303D6EE3A67F}" type="datetimeFigureOut">
              <a:rPr lang="zh-TW" altLang="en-US"/>
              <a:pPr>
                <a:defRPr/>
              </a:pPr>
              <a:t>2025/4/29</a:t>
            </a:fld>
            <a:endParaRPr lang="zh-TW" altLang="en-US"/>
          </a:p>
        </p:txBody>
      </p:sp>
      <p:sp>
        <p:nvSpPr>
          <p:cNvPr id="6" name="頁尾版面配置區 4">
            <a:extLst>
              <a:ext uri="{FF2B5EF4-FFF2-40B4-BE49-F238E27FC236}">
                <a16:creationId xmlns:a16="http://schemas.microsoft.com/office/drawing/2014/main" id="{AA3EB0CF-3A34-48D9-9FA0-5ECFA7265B07}"/>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B7BD783E-D866-4CAA-9D12-FAEF1FC07EBC}"/>
              </a:ext>
            </a:extLst>
          </p:cNvPr>
          <p:cNvSpPr>
            <a:spLocks noGrp="1"/>
          </p:cNvSpPr>
          <p:nvPr>
            <p:ph type="sldNum" sz="quarter" idx="12"/>
          </p:nvPr>
        </p:nvSpPr>
        <p:spPr/>
        <p:txBody>
          <a:bodyPr/>
          <a:lstStyle>
            <a:lvl1pPr>
              <a:defRPr/>
            </a:lvl1pPr>
          </a:lstStyle>
          <a:p>
            <a:pPr>
              <a:defRPr/>
            </a:pPr>
            <a:fld id="{8C34960C-4AAD-4E33-A9F9-A017D18F2FB0}" type="slidenum">
              <a:rPr lang="zh-TW" altLang="en-US"/>
              <a:pPr>
                <a:defRPr/>
              </a:pPr>
              <a:t>‹#›</a:t>
            </a:fld>
            <a:endParaRPr lang="zh-TW" altLang="en-US"/>
          </a:p>
        </p:txBody>
      </p:sp>
    </p:spTree>
    <p:extLst>
      <p:ext uri="{BB962C8B-B14F-4D97-AF65-F5344CB8AC3E}">
        <p14:creationId xmlns:p14="http://schemas.microsoft.com/office/powerpoint/2010/main" val="29050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a:extLst>
              <a:ext uri="{FF2B5EF4-FFF2-40B4-BE49-F238E27FC236}">
                <a16:creationId xmlns:a16="http://schemas.microsoft.com/office/drawing/2014/main" id="{F8FF3E86-CED2-4EBA-BACC-5B21A7C97C00}"/>
              </a:ext>
            </a:extLst>
          </p:cNvPr>
          <p:cNvSpPr>
            <a:spLocks noGrp="1"/>
          </p:cNvSpPr>
          <p:nvPr>
            <p:ph type="title"/>
          </p:nvPr>
        </p:nvSpPr>
        <p:spPr bwMode="auto">
          <a:xfrm>
            <a:off x="628651"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a:extLst>
              <a:ext uri="{FF2B5EF4-FFF2-40B4-BE49-F238E27FC236}">
                <a16:creationId xmlns:a16="http://schemas.microsoft.com/office/drawing/2014/main" id="{A0A86980-A7FD-4471-A2D1-5D71A370F097}"/>
              </a:ext>
            </a:extLst>
          </p:cNvPr>
          <p:cNvSpPr>
            <a:spLocks noGrp="1" noChangeArrowheads="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8A51B96-BA66-435D-B385-D44EF01C9DF1}"/>
              </a:ext>
            </a:extLst>
          </p:cNvPr>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0C90436-2577-45A3-B624-FE336DBD59B9}" type="datetimeFigureOut">
              <a:rPr lang="zh-TW" altLang="en-US"/>
              <a:pPr>
                <a:defRPr/>
              </a:pPr>
              <a:t>2025/4/29</a:t>
            </a:fld>
            <a:endParaRPr lang="zh-TW" altLang="en-US"/>
          </a:p>
        </p:txBody>
      </p:sp>
      <p:sp>
        <p:nvSpPr>
          <p:cNvPr id="5" name="頁尾版面配置區 4">
            <a:extLst>
              <a:ext uri="{FF2B5EF4-FFF2-40B4-BE49-F238E27FC236}">
                <a16:creationId xmlns:a16="http://schemas.microsoft.com/office/drawing/2014/main" id="{3CF6446B-5FF4-4A5C-94F5-023D31C6E83F}"/>
              </a:ext>
            </a:extLst>
          </p:cNvPr>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TW" altLang="en-US"/>
          </a:p>
        </p:txBody>
      </p:sp>
      <p:sp>
        <p:nvSpPr>
          <p:cNvPr id="6" name="投影片編號版面配置區 5">
            <a:extLst>
              <a:ext uri="{FF2B5EF4-FFF2-40B4-BE49-F238E27FC236}">
                <a16:creationId xmlns:a16="http://schemas.microsoft.com/office/drawing/2014/main" id="{F1FAFF1C-9177-47C3-B320-B3A692235F3C}"/>
              </a:ext>
            </a:extLst>
          </p:cNvPr>
          <p:cNvSpPr>
            <a:spLocks noGrp="1"/>
          </p:cNvSpPr>
          <p:nvPr>
            <p:ph type="sldNum" sz="quarter" idx="4"/>
          </p:nvPr>
        </p:nvSpPr>
        <p:spPr>
          <a:xfrm>
            <a:off x="6457951"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2E35A57E-2E2A-4321-B36A-CA66C2E2BBF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189" algn="l" defTabSz="685783"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377" algn="l" defTabSz="685783"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566" algn="l" defTabSz="685783"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754" algn="l" defTabSz="685783"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46" indent="-171446" algn="l" defTabSz="685783" rtl="0" eaLnBrk="0" fontAlgn="base" hangingPunct="0">
        <a:lnSpc>
          <a:spcPct val="90000"/>
        </a:lnSpc>
        <a:spcBef>
          <a:spcPts val="751"/>
        </a:spcBef>
        <a:spcAft>
          <a:spcPct val="0"/>
        </a:spcAft>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29" indent="-171446" algn="l" defTabSz="68578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a:extLst>
              <a:ext uri="{FF2B5EF4-FFF2-40B4-BE49-F238E27FC236}">
                <a16:creationId xmlns:a16="http://schemas.microsoft.com/office/drawing/2014/main" id="{CFED2545-B89F-48D6-A777-2C238DAA0A39}"/>
              </a:ext>
            </a:extLst>
          </p:cNvPr>
          <p:cNvSpPr>
            <a:spLocks noGrp="1"/>
          </p:cNvSpPr>
          <p:nvPr>
            <p:ph type="ctrTitle"/>
          </p:nvPr>
        </p:nvSpPr>
        <p:spPr>
          <a:xfrm>
            <a:off x="89692" y="1773237"/>
            <a:ext cx="8964613" cy="1655763"/>
          </a:xfrm>
        </p:spPr>
        <p:txBody>
          <a:bodyPr/>
          <a:lstStyle/>
          <a:p>
            <a:pPr eaLnBrk="1" hangingPunct="1">
              <a:lnSpc>
                <a:spcPts val="5500"/>
              </a:lnSpc>
            </a:pP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學年度名東區免試入學</a:t>
            </a:r>
            <a:br>
              <a:rPr lang="zh-TW" altLang="zh-TW" sz="3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第二次說明會</a:t>
            </a:r>
          </a:p>
        </p:txBody>
      </p:sp>
      <p:sp>
        <p:nvSpPr>
          <p:cNvPr id="8194" name="副標題 2">
            <a:extLst>
              <a:ext uri="{FF2B5EF4-FFF2-40B4-BE49-F238E27FC236}">
                <a16:creationId xmlns:a16="http://schemas.microsoft.com/office/drawing/2014/main" id="{9EDD4D20-C379-4068-91A4-1F594A42E8EF}"/>
              </a:ext>
            </a:extLst>
          </p:cNvPr>
          <p:cNvSpPr>
            <a:spLocks noGrp="1"/>
          </p:cNvSpPr>
          <p:nvPr>
            <p:ph type="subTitle" idx="1"/>
          </p:nvPr>
        </p:nvSpPr>
        <p:spPr>
          <a:xfrm>
            <a:off x="827881" y="4005064"/>
            <a:ext cx="7488237" cy="2231503"/>
          </a:xfrm>
        </p:spPr>
        <p:txBody>
          <a:bodyPr rtlCol="0">
            <a:normAutofit/>
          </a:bodyPr>
          <a:lstStyle/>
          <a:p>
            <a:pPr eaLnBrk="1" fontAlgn="auto" hangingPunct="1">
              <a:lnSpc>
                <a:spcPct val="150000"/>
              </a:lnSpc>
              <a:spcBef>
                <a:spcPts val="1200"/>
              </a:spcBef>
              <a:spcAft>
                <a:spcPts val="0"/>
              </a:spcAft>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完全免試入學 重要時程</a:t>
            </a:r>
            <a:endParaRPr lang="en-US" altLang="zh-TW" sz="2800" b="1" dirty="0">
              <a:latin typeface="Times New Roman" panose="02020603050405020304" pitchFamily="18" charset="0"/>
              <a:ea typeface="標楷體" panose="03000509000000000000" pitchFamily="65" charset="-120"/>
              <a:cs typeface="Times New Roman" panose="02020603050405020304" pitchFamily="18" charset="0"/>
            </a:endParaRPr>
          </a:p>
          <a:p>
            <a:pPr eaLnBrk="1" fontAlgn="auto" hangingPunct="1">
              <a:lnSpc>
                <a:spcPct val="150000"/>
              </a:lnSpc>
              <a:spcBef>
                <a:spcPts val="1200"/>
              </a:spcBef>
              <a:spcAft>
                <a:spcPts val="0"/>
              </a:spcAft>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報告人：溫中承</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eaLnBrk="1" fontAlgn="auto" hangingPunct="1">
              <a:lnSpc>
                <a:spcPct val="150000"/>
              </a:lnSpc>
              <a:spcBef>
                <a:spcPts val="1200"/>
              </a:spcBef>
              <a:spcAft>
                <a:spcPts val="0"/>
              </a:spcAft>
              <a:defRPr/>
            </a:pP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日星期一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602C83-57AA-4C09-BB49-2658CCA12BF5}"/>
              </a:ext>
            </a:extLst>
          </p:cNvPr>
          <p:cNvSpPr>
            <a:spLocks noGrp="1"/>
          </p:cNvSpPr>
          <p:nvPr>
            <p:ph type="title"/>
          </p:nvPr>
        </p:nvSpPr>
        <p:spPr/>
        <p:txBody>
          <a:bodyPr/>
          <a:lstStyle/>
          <a:p>
            <a:pPr algn="ctr"/>
            <a:r>
              <a:rPr lang="zh-TW" altLang="en-US" dirty="0"/>
              <a:t>報名地點：本校綜合教室</a:t>
            </a:r>
          </a:p>
        </p:txBody>
      </p:sp>
      <p:sp>
        <p:nvSpPr>
          <p:cNvPr id="3" name="內容版面配置區 2">
            <a:extLst>
              <a:ext uri="{FF2B5EF4-FFF2-40B4-BE49-F238E27FC236}">
                <a16:creationId xmlns:a16="http://schemas.microsoft.com/office/drawing/2014/main" id="{E3CAEB58-C9C0-4294-A875-3C1FED67512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37EB78ED-9478-4FA0-A58F-E5B553BA7204}"/>
              </a:ext>
            </a:extLst>
          </p:cNvPr>
          <p:cNvPicPr>
            <a:picLocks noChangeAspect="1"/>
          </p:cNvPicPr>
          <p:nvPr/>
        </p:nvPicPr>
        <p:blipFill rotWithShape="1">
          <a:blip r:embed="rId2"/>
          <a:srcRect t="9510"/>
          <a:stretch/>
        </p:blipFill>
        <p:spPr>
          <a:xfrm>
            <a:off x="0" y="1690689"/>
            <a:ext cx="9144000" cy="3884902"/>
          </a:xfrm>
          <a:prstGeom prst="rect">
            <a:avLst/>
          </a:prstGeom>
        </p:spPr>
      </p:pic>
    </p:spTree>
    <p:extLst>
      <p:ext uri="{BB962C8B-B14F-4D97-AF65-F5344CB8AC3E}">
        <p14:creationId xmlns:p14="http://schemas.microsoft.com/office/powerpoint/2010/main" val="369858906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55A457E-9528-4311-B5A9-C86FB975EEF4}"/>
              </a:ext>
            </a:extLst>
          </p:cNvPr>
          <p:cNvSpPr txBox="1"/>
          <p:nvPr/>
        </p:nvSpPr>
        <p:spPr>
          <a:xfrm>
            <a:off x="2612226" y="200227"/>
            <a:ext cx="3919548" cy="373820"/>
          </a:xfrm>
          <a:prstGeom prst="rect">
            <a:avLst/>
          </a:prstGeom>
          <a:noFill/>
        </p:spPr>
        <p:txBody>
          <a:bodyPr wrap="square" rtlCol="0">
            <a:spAutoFit/>
          </a:bodyPr>
          <a:lstStyle/>
          <a:p>
            <a:r>
              <a:rPr lang="en-US" altLang="zh-TW" sz="1829" dirty="0"/>
              <a:t>114</a:t>
            </a:r>
            <a:r>
              <a:rPr lang="zh-TW" altLang="en-US" sz="1829" dirty="0"/>
              <a:t>學年度完免報名場地布置平面圖</a:t>
            </a:r>
          </a:p>
        </p:txBody>
      </p:sp>
      <p:sp>
        <p:nvSpPr>
          <p:cNvPr id="7" name="文字方塊 6">
            <a:extLst>
              <a:ext uri="{FF2B5EF4-FFF2-40B4-BE49-F238E27FC236}">
                <a16:creationId xmlns:a16="http://schemas.microsoft.com/office/drawing/2014/main" id="{4A324BFF-BF9E-4EE1-9D5E-140C05FDDE20}"/>
              </a:ext>
            </a:extLst>
          </p:cNvPr>
          <p:cNvSpPr txBox="1"/>
          <p:nvPr/>
        </p:nvSpPr>
        <p:spPr>
          <a:xfrm>
            <a:off x="4758300" y="552033"/>
            <a:ext cx="2617871" cy="369332"/>
          </a:xfrm>
          <a:prstGeom prst="rect">
            <a:avLst/>
          </a:prstGeom>
          <a:noFill/>
        </p:spPr>
        <p:txBody>
          <a:bodyPr wrap="square">
            <a:spAutoFit/>
          </a:bodyPr>
          <a:lstStyle/>
          <a:p>
            <a:r>
              <a:rPr lang="zh-TW" altLang="en-US" dirty="0"/>
              <a:t>─屏北高中綜合教室</a:t>
            </a:r>
          </a:p>
        </p:txBody>
      </p:sp>
      <p:grpSp>
        <p:nvGrpSpPr>
          <p:cNvPr id="28" name="群組 27">
            <a:extLst>
              <a:ext uri="{FF2B5EF4-FFF2-40B4-BE49-F238E27FC236}">
                <a16:creationId xmlns:a16="http://schemas.microsoft.com/office/drawing/2014/main" id="{BC81A1AE-4324-48C7-9CAA-45D1314294B8}"/>
              </a:ext>
            </a:extLst>
          </p:cNvPr>
          <p:cNvGrpSpPr/>
          <p:nvPr/>
        </p:nvGrpSpPr>
        <p:grpSpPr>
          <a:xfrm>
            <a:off x="6633392" y="1403295"/>
            <a:ext cx="723423" cy="498886"/>
            <a:chOff x="6134100" y="1841500"/>
            <a:chExt cx="949325" cy="654672"/>
          </a:xfrm>
        </p:grpSpPr>
        <p:sp>
          <p:nvSpPr>
            <p:cNvPr id="4" name="矩形 3">
              <a:extLst>
                <a:ext uri="{FF2B5EF4-FFF2-40B4-BE49-F238E27FC236}">
                  <a16:creationId xmlns:a16="http://schemas.microsoft.com/office/drawing/2014/main" id="{177E7E30-39BA-420C-A519-987D23018E74}"/>
                </a:ext>
              </a:extLst>
            </p:cNvPr>
            <p:cNvSpPr/>
            <p:nvPr/>
          </p:nvSpPr>
          <p:spPr>
            <a:xfrm>
              <a:off x="6159500" y="1841500"/>
              <a:ext cx="698500" cy="65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E2DEEA55-0F7C-472B-BF6A-09CE574E82E1}"/>
                </a:ext>
              </a:extLst>
            </p:cNvPr>
            <p:cNvSpPr txBox="1"/>
            <p:nvPr/>
          </p:nvSpPr>
          <p:spPr>
            <a:xfrm>
              <a:off x="6134100" y="1959580"/>
              <a:ext cx="949325" cy="490552"/>
            </a:xfrm>
            <a:prstGeom prst="rect">
              <a:avLst/>
            </a:prstGeom>
            <a:noFill/>
          </p:spPr>
          <p:txBody>
            <a:bodyPr wrap="square">
              <a:spAutoFit/>
            </a:bodyPr>
            <a:lstStyle/>
            <a:p>
              <a:r>
                <a:rPr lang="zh-TW" altLang="en-US" sz="1829" dirty="0"/>
                <a:t>前門</a:t>
              </a:r>
            </a:p>
          </p:txBody>
        </p:sp>
      </p:grpSp>
      <p:sp>
        <p:nvSpPr>
          <p:cNvPr id="9" name="矩形 8">
            <a:extLst>
              <a:ext uri="{FF2B5EF4-FFF2-40B4-BE49-F238E27FC236}">
                <a16:creationId xmlns:a16="http://schemas.microsoft.com/office/drawing/2014/main" id="{3750367B-DA11-470A-AE44-F6B924106B4E}"/>
              </a:ext>
            </a:extLst>
          </p:cNvPr>
          <p:cNvSpPr/>
          <p:nvPr/>
        </p:nvSpPr>
        <p:spPr>
          <a:xfrm>
            <a:off x="6178532" y="2913786"/>
            <a:ext cx="1001662" cy="2985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06EC7CF6-E5A7-45E0-BB72-A8C9130F7121}"/>
              </a:ext>
            </a:extLst>
          </p:cNvPr>
          <p:cNvSpPr txBox="1"/>
          <p:nvPr/>
        </p:nvSpPr>
        <p:spPr>
          <a:xfrm>
            <a:off x="6178532" y="5012917"/>
            <a:ext cx="991984" cy="561436"/>
          </a:xfrm>
          <a:prstGeom prst="rect">
            <a:avLst/>
          </a:prstGeom>
          <a:noFill/>
        </p:spPr>
        <p:txBody>
          <a:bodyPr wrap="square">
            <a:spAutoFit/>
          </a:bodyPr>
          <a:lstStyle/>
          <a:p>
            <a:pPr algn="ctr"/>
            <a:r>
              <a:rPr lang="zh-TW" altLang="en-US" sz="1829" dirty="0"/>
              <a:t>長桌</a:t>
            </a:r>
            <a:endParaRPr lang="en-US" altLang="zh-TW" sz="1829" dirty="0"/>
          </a:p>
          <a:p>
            <a:pPr algn="ctr"/>
            <a:r>
              <a:rPr lang="zh-TW" altLang="en-US" sz="1219" dirty="0"/>
              <a:t>整理資料用</a:t>
            </a:r>
          </a:p>
        </p:txBody>
      </p:sp>
      <p:grpSp>
        <p:nvGrpSpPr>
          <p:cNvPr id="16" name="群組 15">
            <a:extLst>
              <a:ext uri="{FF2B5EF4-FFF2-40B4-BE49-F238E27FC236}">
                <a16:creationId xmlns:a16="http://schemas.microsoft.com/office/drawing/2014/main" id="{1607943C-0573-487F-892E-143C360C0FC1}"/>
              </a:ext>
            </a:extLst>
          </p:cNvPr>
          <p:cNvGrpSpPr/>
          <p:nvPr/>
        </p:nvGrpSpPr>
        <p:grpSpPr>
          <a:xfrm>
            <a:off x="3546143" y="2901746"/>
            <a:ext cx="2264628" cy="2985888"/>
            <a:chOff x="2044700" y="4388247"/>
            <a:chExt cx="2971800" cy="3918287"/>
          </a:xfrm>
        </p:grpSpPr>
        <p:sp>
          <p:nvSpPr>
            <p:cNvPr id="11" name="矩形 10">
              <a:extLst>
                <a:ext uri="{FF2B5EF4-FFF2-40B4-BE49-F238E27FC236}">
                  <a16:creationId xmlns:a16="http://schemas.microsoft.com/office/drawing/2014/main" id="{075A1310-19A6-4E93-8A14-E186F4C8C1DA}"/>
                </a:ext>
              </a:extLst>
            </p:cNvPr>
            <p:cNvSpPr/>
            <p:nvPr/>
          </p:nvSpPr>
          <p:spPr>
            <a:xfrm>
              <a:off x="2044700" y="4388247"/>
              <a:ext cx="2971800" cy="3918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08BE460C-5057-4929-BB1B-371EC5A3DB42}"/>
                </a:ext>
              </a:extLst>
            </p:cNvPr>
            <p:cNvSpPr txBox="1"/>
            <p:nvPr/>
          </p:nvSpPr>
          <p:spPr>
            <a:xfrm>
              <a:off x="2235199" y="4641126"/>
              <a:ext cx="2590800" cy="736755"/>
            </a:xfrm>
            <a:prstGeom prst="rect">
              <a:avLst/>
            </a:prstGeom>
            <a:noFill/>
          </p:spPr>
          <p:txBody>
            <a:bodyPr wrap="square">
              <a:spAutoFit/>
            </a:bodyPr>
            <a:lstStyle/>
            <a:p>
              <a:pPr algn="ctr"/>
              <a:r>
                <a:rPr lang="zh-TW" altLang="en-US" sz="1829" dirty="0"/>
                <a:t>座椅</a:t>
              </a:r>
              <a:endParaRPr lang="en-US" altLang="zh-TW" sz="1829" dirty="0"/>
            </a:p>
            <a:p>
              <a:pPr algn="ctr"/>
              <a:r>
                <a:rPr lang="zh-TW" altLang="en-US" sz="1219" dirty="0"/>
                <a:t>休息及等候區</a:t>
              </a:r>
            </a:p>
          </p:txBody>
        </p:sp>
      </p:grpSp>
      <p:sp>
        <p:nvSpPr>
          <p:cNvPr id="13" name="矩形 12">
            <a:extLst>
              <a:ext uri="{FF2B5EF4-FFF2-40B4-BE49-F238E27FC236}">
                <a16:creationId xmlns:a16="http://schemas.microsoft.com/office/drawing/2014/main" id="{19900C69-8EEA-472F-B332-5BA448DA4202}"/>
              </a:ext>
            </a:extLst>
          </p:cNvPr>
          <p:cNvSpPr/>
          <p:nvPr/>
        </p:nvSpPr>
        <p:spPr>
          <a:xfrm>
            <a:off x="5157513" y="975508"/>
            <a:ext cx="532284" cy="1318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4428DF0E-A384-4A89-BFCB-414B29B0D7B9}"/>
              </a:ext>
            </a:extLst>
          </p:cNvPr>
          <p:cNvSpPr txBox="1"/>
          <p:nvPr/>
        </p:nvSpPr>
        <p:spPr>
          <a:xfrm>
            <a:off x="5168587" y="1185285"/>
            <a:ext cx="466153" cy="967790"/>
          </a:xfrm>
          <a:prstGeom prst="rect">
            <a:avLst/>
          </a:prstGeom>
          <a:noFill/>
        </p:spPr>
        <p:txBody>
          <a:bodyPr vert="eaVert" wrap="square">
            <a:spAutoFit/>
          </a:bodyPr>
          <a:lstStyle/>
          <a:p>
            <a:pPr algn="ctr"/>
            <a:r>
              <a:rPr lang="zh-TW" altLang="en-US" sz="1829" dirty="0"/>
              <a:t>簽到桌</a:t>
            </a:r>
            <a:endParaRPr lang="zh-TW" altLang="en-US" sz="1219" dirty="0"/>
          </a:p>
        </p:txBody>
      </p:sp>
      <p:grpSp>
        <p:nvGrpSpPr>
          <p:cNvPr id="19" name="群組 18">
            <a:extLst>
              <a:ext uri="{FF2B5EF4-FFF2-40B4-BE49-F238E27FC236}">
                <a16:creationId xmlns:a16="http://schemas.microsoft.com/office/drawing/2014/main" id="{1A05CB3F-B8E0-41E3-B7F0-D65A13B14120}"/>
              </a:ext>
            </a:extLst>
          </p:cNvPr>
          <p:cNvGrpSpPr/>
          <p:nvPr/>
        </p:nvGrpSpPr>
        <p:grpSpPr>
          <a:xfrm>
            <a:off x="2079942" y="975508"/>
            <a:ext cx="532284" cy="1521389"/>
            <a:chOff x="158750" y="1280128"/>
            <a:chExt cx="698500" cy="1996471"/>
          </a:xfrm>
        </p:grpSpPr>
        <p:sp>
          <p:nvSpPr>
            <p:cNvPr id="15" name="矩形 14">
              <a:extLst>
                <a:ext uri="{FF2B5EF4-FFF2-40B4-BE49-F238E27FC236}">
                  <a16:creationId xmlns:a16="http://schemas.microsoft.com/office/drawing/2014/main" id="{BB5FDCE8-F717-427C-B4C3-9E6A2A1762FC}"/>
                </a:ext>
              </a:extLst>
            </p:cNvPr>
            <p:cNvSpPr/>
            <p:nvPr/>
          </p:nvSpPr>
          <p:spPr>
            <a:xfrm>
              <a:off x="158750" y="1280128"/>
              <a:ext cx="698500" cy="1996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44C18145-B2C8-46A3-A4BB-4CE6E4FF2B61}"/>
                </a:ext>
              </a:extLst>
            </p:cNvPr>
            <p:cNvSpPr txBox="1"/>
            <p:nvPr/>
          </p:nvSpPr>
          <p:spPr>
            <a:xfrm>
              <a:off x="173281" y="1643363"/>
              <a:ext cx="611718" cy="1270000"/>
            </a:xfrm>
            <a:prstGeom prst="rect">
              <a:avLst/>
            </a:prstGeom>
            <a:noFill/>
          </p:spPr>
          <p:txBody>
            <a:bodyPr vert="eaVert" wrap="square">
              <a:spAutoFit/>
            </a:bodyPr>
            <a:lstStyle/>
            <a:p>
              <a:pPr algn="ctr"/>
              <a:r>
                <a:rPr lang="zh-TW" altLang="en-US" sz="1829" dirty="0"/>
                <a:t>繳件處</a:t>
              </a:r>
              <a:endParaRPr lang="zh-TW" altLang="en-US" sz="1219" dirty="0"/>
            </a:p>
          </p:txBody>
        </p:sp>
      </p:grpSp>
      <p:grpSp>
        <p:nvGrpSpPr>
          <p:cNvPr id="20" name="群組 19">
            <a:extLst>
              <a:ext uri="{FF2B5EF4-FFF2-40B4-BE49-F238E27FC236}">
                <a16:creationId xmlns:a16="http://schemas.microsoft.com/office/drawing/2014/main" id="{30E48EFE-5F21-4476-9EE9-3551957DE07D}"/>
              </a:ext>
            </a:extLst>
          </p:cNvPr>
          <p:cNvGrpSpPr/>
          <p:nvPr/>
        </p:nvGrpSpPr>
        <p:grpSpPr>
          <a:xfrm>
            <a:off x="2079942" y="2773696"/>
            <a:ext cx="532284" cy="1521389"/>
            <a:chOff x="158750" y="1280128"/>
            <a:chExt cx="698500" cy="1996471"/>
          </a:xfrm>
        </p:grpSpPr>
        <p:sp>
          <p:nvSpPr>
            <p:cNvPr id="21" name="矩形 20">
              <a:extLst>
                <a:ext uri="{FF2B5EF4-FFF2-40B4-BE49-F238E27FC236}">
                  <a16:creationId xmlns:a16="http://schemas.microsoft.com/office/drawing/2014/main" id="{147D4B68-97E7-4ECF-A797-96EE0B907A02}"/>
                </a:ext>
              </a:extLst>
            </p:cNvPr>
            <p:cNvSpPr/>
            <p:nvPr/>
          </p:nvSpPr>
          <p:spPr>
            <a:xfrm>
              <a:off x="158750" y="1280128"/>
              <a:ext cx="698500" cy="1996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BF6ED592-DFD9-4257-B37D-C159A3C51F3D}"/>
                </a:ext>
              </a:extLst>
            </p:cNvPr>
            <p:cNvSpPr txBox="1"/>
            <p:nvPr/>
          </p:nvSpPr>
          <p:spPr>
            <a:xfrm>
              <a:off x="173281" y="1643363"/>
              <a:ext cx="611718" cy="1270000"/>
            </a:xfrm>
            <a:prstGeom prst="rect">
              <a:avLst/>
            </a:prstGeom>
            <a:noFill/>
          </p:spPr>
          <p:txBody>
            <a:bodyPr vert="eaVert" wrap="square">
              <a:spAutoFit/>
            </a:bodyPr>
            <a:lstStyle/>
            <a:p>
              <a:pPr algn="ctr"/>
              <a:r>
                <a:rPr lang="zh-TW" altLang="en-US" sz="1829" dirty="0"/>
                <a:t>繳件處</a:t>
              </a:r>
              <a:endParaRPr lang="zh-TW" altLang="en-US" sz="1219" dirty="0"/>
            </a:p>
          </p:txBody>
        </p:sp>
      </p:grpSp>
      <p:grpSp>
        <p:nvGrpSpPr>
          <p:cNvPr id="23" name="群組 22">
            <a:extLst>
              <a:ext uri="{FF2B5EF4-FFF2-40B4-BE49-F238E27FC236}">
                <a16:creationId xmlns:a16="http://schemas.microsoft.com/office/drawing/2014/main" id="{50F7C1B7-9B0C-4ACA-BDFB-F9B6BD21C4B8}"/>
              </a:ext>
            </a:extLst>
          </p:cNvPr>
          <p:cNvGrpSpPr/>
          <p:nvPr/>
        </p:nvGrpSpPr>
        <p:grpSpPr>
          <a:xfrm>
            <a:off x="2079942" y="4521941"/>
            <a:ext cx="532284" cy="1521389"/>
            <a:chOff x="158750" y="1280128"/>
            <a:chExt cx="698500" cy="1996471"/>
          </a:xfrm>
        </p:grpSpPr>
        <p:sp>
          <p:nvSpPr>
            <p:cNvPr id="24" name="矩形 23">
              <a:extLst>
                <a:ext uri="{FF2B5EF4-FFF2-40B4-BE49-F238E27FC236}">
                  <a16:creationId xmlns:a16="http://schemas.microsoft.com/office/drawing/2014/main" id="{A1FCDF65-7CFF-4CF7-9186-A1514CC03A69}"/>
                </a:ext>
              </a:extLst>
            </p:cNvPr>
            <p:cNvSpPr/>
            <p:nvPr/>
          </p:nvSpPr>
          <p:spPr>
            <a:xfrm>
              <a:off x="158750" y="1280128"/>
              <a:ext cx="698500" cy="1996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CD0C5ECA-A1CF-47D2-AEEB-9B26603686DA}"/>
                </a:ext>
              </a:extLst>
            </p:cNvPr>
            <p:cNvSpPr txBox="1"/>
            <p:nvPr/>
          </p:nvSpPr>
          <p:spPr>
            <a:xfrm>
              <a:off x="173281" y="1643363"/>
              <a:ext cx="611718" cy="1270000"/>
            </a:xfrm>
            <a:prstGeom prst="rect">
              <a:avLst/>
            </a:prstGeom>
            <a:noFill/>
          </p:spPr>
          <p:txBody>
            <a:bodyPr vert="eaVert" wrap="square">
              <a:spAutoFit/>
            </a:bodyPr>
            <a:lstStyle/>
            <a:p>
              <a:pPr algn="ctr"/>
              <a:r>
                <a:rPr lang="zh-TW" altLang="en-US" sz="1829" dirty="0"/>
                <a:t>繳件處</a:t>
              </a:r>
              <a:endParaRPr lang="zh-TW" altLang="en-US" sz="1219" dirty="0"/>
            </a:p>
          </p:txBody>
        </p:sp>
      </p:grpSp>
      <p:sp>
        <p:nvSpPr>
          <p:cNvPr id="26" name="矩形 25">
            <a:extLst>
              <a:ext uri="{FF2B5EF4-FFF2-40B4-BE49-F238E27FC236}">
                <a16:creationId xmlns:a16="http://schemas.microsoft.com/office/drawing/2014/main" id="{49D7CFB7-D3F5-4E3D-9C32-A96D0B3F38FB}"/>
              </a:ext>
            </a:extLst>
          </p:cNvPr>
          <p:cNvSpPr/>
          <p:nvPr/>
        </p:nvSpPr>
        <p:spPr>
          <a:xfrm>
            <a:off x="3207417" y="6376730"/>
            <a:ext cx="1950096" cy="481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BAE85D84-E408-4394-9DF5-B30D6418AE9F}"/>
              </a:ext>
            </a:extLst>
          </p:cNvPr>
          <p:cNvSpPr txBox="1"/>
          <p:nvPr/>
        </p:nvSpPr>
        <p:spPr>
          <a:xfrm>
            <a:off x="3691312" y="6441461"/>
            <a:ext cx="991984" cy="373820"/>
          </a:xfrm>
          <a:prstGeom prst="rect">
            <a:avLst/>
          </a:prstGeom>
          <a:noFill/>
        </p:spPr>
        <p:txBody>
          <a:bodyPr wrap="square">
            <a:spAutoFit/>
          </a:bodyPr>
          <a:lstStyle/>
          <a:p>
            <a:pPr algn="ctr"/>
            <a:r>
              <a:rPr lang="zh-TW" altLang="en-US" sz="1829" dirty="0"/>
              <a:t>繳費處</a:t>
            </a:r>
            <a:endParaRPr lang="zh-TW" altLang="en-US" sz="1219" dirty="0"/>
          </a:p>
        </p:txBody>
      </p:sp>
      <p:grpSp>
        <p:nvGrpSpPr>
          <p:cNvPr id="29" name="群組 28">
            <a:extLst>
              <a:ext uri="{FF2B5EF4-FFF2-40B4-BE49-F238E27FC236}">
                <a16:creationId xmlns:a16="http://schemas.microsoft.com/office/drawing/2014/main" id="{59BAE228-852C-48D0-B602-67513AB27688}"/>
              </a:ext>
            </a:extLst>
          </p:cNvPr>
          <p:cNvGrpSpPr/>
          <p:nvPr/>
        </p:nvGrpSpPr>
        <p:grpSpPr>
          <a:xfrm>
            <a:off x="6633392" y="6192018"/>
            <a:ext cx="723423" cy="498886"/>
            <a:chOff x="6134100" y="1841500"/>
            <a:chExt cx="949325" cy="654672"/>
          </a:xfrm>
        </p:grpSpPr>
        <p:sp>
          <p:nvSpPr>
            <p:cNvPr id="30" name="矩形 29">
              <a:extLst>
                <a:ext uri="{FF2B5EF4-FFF2-40B4-BE49-F238E27FC236}">
                  <a16:creationId xmlns:a16="http://schemas.microsoft.com/office/drawing/2014/main" id="{4A55B4D8-72F5-4596-B50E-B33D1829D5F5}"/>
                </a:ext>
              </a:extLst>
            </p:cNvPr>
            <p:cNvSpPr/>
            <p:nvPr/>
          </p:nvSpPr>
          <p:spPr>
            <a:xfrm>
              <a:off x="6159500" y="1841500"/>
              <a:ext cx="698500" cy="65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29F9277A-25D5-4030-83B9-E0CDB208792A}"/>
                </a:ext>
              </a:extLst>
            </p:cNvPr>
            <p:cNvSpPr txBox="1"/>
            <p:nvPr/>
          </p:nvSpPr>
          <p:spPr>
            <a:xfrm>
              <a:off x="6134100" y="1959580"/>
              <a:ext cx="949325" cy="490552"/>
            </a:xfrm>
            <a:prstGeom prst="rect">
              <a:avLst/>
            </a:prstGeom>
            <a:noFill/>
          </p:spPr>
          <p:txBody>
            <a:bodyPr wrap="square">
              <a:spAutoFit/>
            </a:bodyPr>
            <a:lstStyle/>
            <a:p>
              <a:r>
                <a:rPr lang="zh-TW" altLang="en-US" sz="1829" dirty="0"/>
                <a:t>後門</a:t>
              </a:r>
            </a:p>
          </p:txBody>
        </p:sp>
      </p:grpSp>
      <p:sp>
        <p:nvSpPr>
          <p:cNvPr id="32" name="矩形: 圓角 31">
            <a:extLst>
              <a:ext uri="{FF2B5EF4-FFF2-40B4-BE49-F238E27FC236}">
                <a16:creationId xmlns:a16="http://schemas.microsoft.com/office/drawing/2014/main" id="{175E34C9-0181-46BF-A0B6-780865A117D8}"/>
              </a:ext>
            </a:extLst>
          </p:cNvPr>
          <p:cNvSpPr/>
          <p:nvPr/>
        </p:nvSpPr>
        <p:spPr>
          <a:xfrm>
            <a:off x="3623566" y="5148408"/>
            <a:ext cx="454861" cy="634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a:extLst>
              <a:ext uri="{FF2B5EF4-FFF2-40B4-BE49-F238E27FC236}">
                <a16:creationId xmlns:a16="http://schemas.microsoft.com/office/drawing/2014/main" id="{D60EEFE0-4A92-4802-8504-F1904E15EF71}"/>
              </a:ext>
            </a:extLst>
          </p:cNvPr>
          <p:cNvSpPr txBox="1"/>
          <p:nvPr/>
        </p:nvSpPr>
        <p:spPr>
          <a:xfrm>
            <a:off x="3647384" y="5224641"/>
            <a:ext cx="372281" cy="770125"/>
          </a:xfrm>
          <a:prstGeom prst="rect">
            <a:avLst/>
          </a:prstGeom>
          <a:noFill/>
        </p:spPr>
        <p:txBody>
          <a:bodyPr vert="eaVert" wrap="square">
            <a:spAutoFit/>
          </a:bodyPr>
          <a:lstStyle/>
          <a:p>
            <a:r>
              <a:rPr lang="zh-TW" altLang="en-US" sz="1219" dirty="0"/>
              <a:t>號碼牌</a:t>
            </a:r>
          </a:p>
        </p:txBody>
      </p:sp>
      <p:sp>
        <p:nvSpPr>
          <p:cNvPr id="34" name="矩形: 圓角 33">
            <a:extLst>
              <a:ext uri="{FF2B5EF4-FFF2-40B4-BE49-F238E27FC236}">
                <a16:creationId xmlns:a16="http://schemas.microsoft.com/office/drawing/2014/main" id="{D80B9A50-6AA5-45F3-A6BB-038CFCFBF449}"/>
              </a:ext>
            </a:extLst>
          </p:cNvPr>
          <p:cNvSpPr/>
          <p:nvPr/>
        </p:nvSpPr>
        <p:spPr>
          <a:xfrm>
            <a:off x="6425317" y="3005644"/>
            <a:ext cx="454861" cy="634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451AB3E3-B499-4F3E-9E2E-09E7D21E1BE4}"/>
              </a:ext>
            </a:extLst>
          </p:cNvPr>
          <p:cNvSpPr txBox="1"/>
          <p:nvPr/>
        </p:nvSpPr>
        <p:spPr>
          <a:xfrm>
            <a:off x="6449134" y="3081877"/>
            <a:ext cx="372281" cy="770125"/>
          </a:xfrm>
          <a:prstGeom prst="rect">
            <a:avLst/>
          </a:prstGeom>
          <a:noFill/>
        </p:spPr>
        <p:txBody>
          <a:bodyPr vert="eaVert" wrap="square">
            <a:spAutoFit/>
          </a:bodyPr>
          <a:lstStyle/>
          <a:p>
            <a:r>
              <a:rPr lang="zh-TW" altLang="en-US" sz="1219" dirty="0"/>
              <a:t>影印機</a:t>
            </a:r>
          </a:p>
        </p:txBody>
      </p:sp>
      <p:cxnSp>
        <p:nvCxnSpPr>
          <p:cNvPr id="37" name="直線單箭頭接點 36">
            <a:extLst>
              <a:ext uri="{FF2B5EF4-FFF2-40B4-BE49-F238E27FC236}">
                <a16:creationId xmlns:a16="http://schemas.microsoft.com/office/drawing/2014/main" id="{793DE8FA-75BC-40A0-9A3C-607D2B6D9F47}"/>
              </a:ext>
            </a:extLst>
          </p:cNvPr>
          <p:cNvCxnSpPr/>
          <p:nvPr/>
        </p:nvCxnSpPr>
        <p:spPr>
          <a:xfrm flipH="1">
            <a:off x="6028523" y="1674276"/>
            <a:ext cx="5032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id="{EC05E19C-498C-43E9-B955-E0E96A55E673}"/>
              </a:ext>
            </a:extLst>
          </p:cNvPr>
          <p:cNvCxnSpPr>
            <a:cxnSpLocks/>
          </p:cNvCxnSpPr>
          <p:nvPr/>
        </p:nvCxnSpPr>
        <p:spPr>
          <a:xfrm>
            <a:off x="5888194" y="2012022"/>
            <a:ext cx="0" cy="5913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直線單箭頭接點 46">
            <a:extLst>
              <a:ext uri="{FF2B5EF4-FFF2-40B4-BE49-F238E27FC236}">
                <a16:creationId xmlns:a16="http://schemas.microsoft.com/office/drawing/2014/main" id="{47CD8480-288F-472A-A91D-2EEA24D881D2}"/>
              </a:ext>
            </a:extLst>
          </p:cNvPr>
          <p:cNvCxnSpPr>
            <a:cxnSpLocks/>
          </p:cNvCxnSpPr>
          <p:nvPr/>
        </p:nvCxnSpPr>
        <p:spPr>
          <a:xfrm flipH="1">
            <a:off x="3207417" y="2603354"/>
            <a:ext cx="270013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91F642DD-0B9B-4063-A45A-FB09EF66C3E8}"/>
              </a:ext>
            </a:extLst>
          </p:cNvPr>
          <p:cNvCxnSpPr>
            <a:cxnSpLocks/>
          </p:cNvCxnSpPr>
          <p:nvPr/>
        </p:nvCxnSpPr>
        <p:spPr>
          <a:xfrm>
            <a:off x="3139671" y="2901746"/>
            <a:ext cx="0" cy="24307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62251C7F-2C45-422A-BD45-5EE787531611}"/>
              </a:ext>
            </a:extLst>
          </p:cNvPr>
          <p:cNvCxnSpPr>
            <a:cxnSpLocks/>
          </p:cNvCxnSpPr>
          <p:nvPr/>
        </p:nvCxnSpPr>
        <p:spPr>
          <a:xfrm>
            <a:off x="3352585" y="5665002"/>
            <a:ext cx="0" cy="4452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a:extLst>
              <a:ext uri="{FF2B5EF4-FFF2-40B4-BE49-F238E27FC236}">
                <a16:creationId xmlns:a16="http://schemas.microsoft.com/office/drawing/2014/main" id="{E4A02A15-B141-4D00-A0B3-5DDC975F13F2}"/>
              </a:ext>
            </a:extLst>
          </p:cNvPr>
          <p:cNvCxnSpPr>
            <a:cxnSpLocks/>
          </p:cNvCxnSpPr>
          <p:nvPr/>
        </p:nvCxnSpPr>
        <p:spPr>
          <a:xfrm flipV="1">
            <a:off x="3633758" y="6192019"/>
            <a:ext cx="2859304" cy="10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9" name="橢圓 58">
            <a:extLst>
              <a:ext uri="{FF2B5EF4-FFF2-40B4-BE49-F238E27FC236}">
                <a16:creationId xmlns:a16="http://schemas.microsoft.com/office/drawing/2014/main" id="{58D5B016-9948-4D54-BD80-51C5D8F6BE03}"/>
              </a:ext>
            </a:extLst>
          </p:cNvPr>
          <p:cNvSpPr/>
          <p:nvPr/>
        </p:nvSpPr>
        <p:spPr>
          <a:xfrm>
            <a:off x="5731519" y="1661097"/>
            <a:ext cx="281173" cy="2811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a:extLst>
              <a:ext uri="{FF2B5EF4-FFF2-40B4-BE49-F238E27FC236}">
                <a16:creationId xmlns:a16="http://schemas.microsoft.com/office/drawing/2014/main" id="{DF44F4E1-488F-414E-B9BB-076745310DFE}"/>
              </a:ext>
            </a:extLst>
          </p:cNvPr>
          <p:cNvSpPr/>
          <p:nvPr/>
        </p:nvSpPr>
        <p:spPr>
          <a:xfrm>
            <a:off x="2858498" y="2496897"/>
            <a:ext cx="281173" cy="2811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a:extLst>
              <a:ext uri="{FF2B5EF4-FFF2-40B4-BE49-F238E27FC236}">
                <a16:creationId xmlns:a16="http://schemas.microsoft.com/office/drawing/2014/main" id="{6898AE9D-A99E-482F-99FF-DAB3A365416D}"/>
              </a:ext>
            </a:extLst>
          </p:cNvPr>
          <p:cNvSpPr/>
          <p:nvPr/>
        </p:nvSpPr>
        <p:spPr>
          <a:xfrm>
            <a:off x="3001580" y="5372015"/>
            <a:ext cx="281173" cy="2811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64">
            <a:extLst>
              <a:ext uri="{FF2B5EF4-FFF2-40B4-BE49-F238E27FC236}">
                <a16:creationId xmlns:a16="http://schemas.microsoft.com/office/drawing/2014/main" id="{D7A8CD18-1534-4EDD-9FA4-2C16CD09D047}"/>
              </a:ext>
            </a:extLst>
          </p:cNvPr>
          <p:cNvSpPr/>
          <p:nvPr/>
        </p:nvSpPr>
        <p:spPr>
          <a:xfrm>
            <a:off x="3321389" y="6071300"/>
            <a:ext cx="281173" cy="2811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88412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heel(1)">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up)">
                                      <p:cBhvr>
                                        <p:cTn id="16" dur="500"/>
                                        <p:tgtEl>
                                          <p:spTgt spid="45"/>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heel(1)">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500"/>
                            </p:stCondLst>
                            <p:childTnLst>
                              <p:par>
                                <p:cTn id="31" presetID="21"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heel(1)">
                                      <p:cBhvr>
                                        <p:cTn id="33" dur="500"/>
                                        <p:tgtEl>
                                          <p:spTgt spid="6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up)">
                                      <p:cBhvr>
                                        <p:cTn id="38" dur="500"/>
                                        <p:tgtEl>
                                          <p:spTgt spid="54"/>
                                        </p:tgtEl>
                                      </p:cBhvr>
                                    </p:animEffec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heel(1)">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22FBA5-F2EA-4B5E-8939-5C0BF007AD3D}"/>
              </a:ext>
            </a:extLst>
          </p:cNvPr>
          <p:cNvSpPr>
            <a:spLocks noGrp="1"/>
          </p:cNvSpPr>
          <p:nvPr>
            <p:ph type="title"/>
          </p:nvPr>
        </p:nvSpPr>
        <p:spPr/>
        <p:txBody>
          <a:bodyPr/>
          <a:lstStyle/>
          <a:p>
            <a:pPr algn="ctr"/>
            <a:r>
              <a:rPr lang="zh-TW" altLang="en-US" dirty="0"/>
              <a:t>繳費方式</a:t>
            </a:r>
          </a:p>
        </p:txBody>
      </p:sp>
      <p:sp>
        <p:nvSpPr>
          <p:cNvPr id="3" name="內容版面配置區 2">
            <a:extLst>
              <a:ext uri="{FF2B5EF4-FFF2-40B4-BE49-F238E27FC236}">
                <a16:creationId xmlns:a16="http://schemas.microsoft.com/office/drawing/2014/main" id="{288D99DD-5689-40FB-A51F-283E70FA5388}"/>
              </a:ext>
            </a:extLst>
          </p:cNvPr>
          <p:cNvSpPr>
            <a:spLocks noGrp="1"/>
          </p:cNvSpPr>
          <p:nvPr>
            <p:ph idx="1"/>
          </p:nvPr>
        </p:nvSpPr>
        <p:spPr/>
        <p:txBody>
          <a:bodyPr/>
          <a:lstStyle/>
          <a:p>
            <a:r>
              <a:rPr lang="zh-TW" altLang="en-US" sz="2800" dirty="0"/>
              <a:t>現場繳費</a:t>
            </a:r>
            <a:endParaRPr lang="en-US" altLang="zh-TW" sz="2800" dirty="0"/>
          </a:p>
          <a:p>
            <a:endParaRPr lang="en-US" altLang="zh-TW" sz="2800" dirty="0"/>
          </a:p>
          <a:p>
            <a:r>
              <a:rPr lang="zh-TW" altLang="en-US" sz="2800" dirty="0"/>
              <a:t>匯款繳費</a:t>
            </a:r>
            <a:br>
              <a:rPr lang="en-US" altLang="zh-TW" sz="2800" dirty="0"/>
            </a:br>
            <a:r>
              <a:rPr lang="zh-TW" altLang="en-US" sz="2800" dirty="0"/>
              <a:t>收據需複印一份並註明與正本相符，於報名時繳交</a:t>
            </a:r>
            <a:endParaRPr lang="en-US" altLang="zh-TW" sz="2800" dirty="0"/>
          </a:p>
          <a:p>
            <a:r>
              <a:rPr lang="zh-TW" altLang="en-US" sz="2800" dirty="0"/>
              <a:t>匯款帳號：</a:t>
            </a:r>
            <a:br>
              <a:rPr lang="en-US" altLang="zh-TW" sz="2800" dirty="0"/>
            </a:br>
            <a:r>
              <a:rPr lang="zh-TW" altLang="en-US" sz="2800" dirty="0"/>
              <a:t>        金融機構名稱：台灣銀行屏東農科園區分行  </a:t>
            </a:r>
            <a:br>
              <a:rPr lang="en-US" altLang="zh-TW" sz="2800" dirty="0"/>
            </a:br>
            <a:r>
              <a:rPr lang="zh-TW" altLang="en-US" sz="2800" dirty="0"/>
              <a:t>        帳號：</a:t>
            </a:r>
            <a:r>
              <a:rPr lang="en-US" altLang="zh-TW" sz="2800" dirty="0"/>
              <a:t>176036330031</a:t>
            </a:r>
            <a:br>
              <a:rPr lang="en-US" altLang="zh-TW" sz="2800" dirty="0"/>
            </a:br>
            <a:r>
              <a:rPr lang="zh-TW" altLang="en-US" sz="2800" dirty="0"/>
              <a:t>        戶名：中等學校基金</a:t>
            </a:r>
            <a:r>
              <a:rPr lang="en-US" altLang="zh-TW" sz="2800" dirty="0"/>
              <a:t>-</a:t>
            </a:r>
            <a:r>
              <a:rPr lang="zh-TW" altLang="en-US" sz="2800" dirty="0"/>
              <a:t>屏北高中</a:t>
            </a:r>
            <a:r>
              <a:rPr lang="en-US" altLang="zh-TW" sz="2800" dirty="0"/>
              <a:t>401</a:t>
            </a:r>
            <a:r>
              <a:rPr lang="zh-TW" altLang="en-US" sz="2800" dirty="0"/>
              <a:t>專戶</a:t>
            </a:r>
          </a:p>
        </p:txBody>
      </p:sp>
    </p:spTree>
    <p:extLst>
      <p:ext uri="{BB962C8B-B14F-4D97-AF65-F5344CB8AC3E}">
        <p14:creationId xmlns:p14="http://schemas.microsoft.com/office/powerpoint/2010/main" val="74255148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2841012768"/>
              </p:ext>
            </p:extLst>
          </p:nvPr>
        </p:nvGraphicFramePr>
        <p:xfrm>
          <a:off x="323851" y="1052513"/>
          <a:ext cx="8569326" cy="4749514"/>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822968">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114/05/02-05/06</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屏東區學習區完全免試入學國中學生志願選填</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822968">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114/05/06-05/07</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屏東區學習區完全免試入學國中端向主辦學校集體報名</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77384">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114/05/09</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召開榜單確認會議</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3845248563"/>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114/05/15</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完全免試入學公告錄取名單</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114/06/05</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申請複查截止</a:t>
                      </a:r>
                    </a:p>
                  </a:txBody>
                  <a:tcPr marL="91444" marR="91444" marT="45724" marB="45724"/>
                </a:tc>
                <a:extLst>
                  <a:ext uri="{0D108BD9-81ED-4DB2-BD59-A6C34878D82A}">
                    <a16:rowId xmlns:a16="http://schemas.microsoft.com/office/drawing/2014/main" val="10003"/>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114/06/16</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Times New Roman" pitchFamily="18" charset="0"/>
                          <a:ea typeface="標楷體" pitchFamily="65" charset="-120"/>
                          <a:cs typeface="Times New Roman" pitchFamily="18" charset="0"/>
                        </a:rPr>
                        <a:t>報到入學，當日</a:t>
                      </a:r>
                      <a:r>
                        <a:rPr lang="en-US" altLang="zh-TW" sz="2400" b="0" dirty="0">
                          <a:solidFill>
                            <a:schemeClr val="tx1"/>
                          </a:solidFill>
                          <a:latin typeface="Times New Roman" pitchFamily="18" charset="0"/>
                          <a:ea typeface="標楷體" pitchFamily="65" charset="-120"/>
                          <a:cs typeface="Times New Roman" pitchFamily="18" charset="0"/>
                        </a:rPr>
                        <a:t>16:00</a:t>
                      </a:r>
                      <a:r>
                        <a:rPr lang="zh-TW" altLang="en-US" sz="2400" b="0" dirty="0">
                          <a:solidFill>
                            <a:schemeClr val="tx1"/>
                          </a:solidFill>
                          <a:latin typeface="Times New Roman" pitchFamily="18" charset="0"/>
                          <a:ea typeface="標楷體" pitchFamily="65" charset="-120"/>
                          <a:cs typeface="Times New Roman" pitchFamily="18" charset="0"/>
                        </a:rPr>
                        <a:t>上傳名單</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822968">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114/06/17</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algn="just"/>
                      <a:r>
                        <a:rPr lang="zh-TW" altLang="en-US" sz="2400" dirty="0">
                          <a:latin typeface="Times New Roman" pitchFamily="18" charset="0"/>
                          <a:ea typeface="標楷體" pitchFamily="65" charset="-120"/>
                          <a:cs typeface="Times New Roman" pitchFamily="18" charset="0"/>
                        </a:rPr>
                        <a:t>受理放棄錄取資格及申訴截止</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當日</a:t>
                      </a:r>
                      <a:r>
                        <a:rPr lang="en-US" altLang="zh-TW" sz="2400" dirty="0">
                          <a:latin typeface="Times New Roman" pitchFamily="18" charset="0"/>
                          <a:ea typeface="標楷體" pitchFamily="65" charset="-120"/>
                          <a:cs typeface="Times New Roman" pitchFamily="18" charset="0"/>
                        </a:rPr>
                        <a:t>16:00</a:t>
                      </a:r>
                      <a:r>
                        <a:rPr lang="zh-TW" altLang="en-US" sz="2400" dirty="0">
                          <a:latin typeface="Times New Roman" pitchFamily="18" charset="0"/>
                          <a:ea typeface="標楷體" pitchFamily="65" charset="-120"/>
                          <a:cs typeface="Times New Roman" pitchFamily="18" charset="0"/>
                        </a:rPr>
                        <a:t>上傳放棄名單</a:t>
                      </a:r>
                      <a:r>
                        <a:rPr lang="en-US" altLang="zh-TW" sz="2400" dirty="0">
                          <a:latin typeface="Times New Roman" pitchFamily="18" charset="0"/>
                          <a:ea typeface="標楷體" pitchFamily="65" charset="-120"/>
                          <a:cs typeface="Times New Roman" pitchFamily="18" charset="0"/>
                        </a:rPr>
                        <a:t>)</a:t>
                      </a:r>
                      <a:endParaRPr lang="zh-TW" altLang="en-US"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08548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4182183715"/>
              </p:ext>
            </p:extLst>
          </p:nvPr>
        </p:nvGraphicFramePr>
        <p:xfrm>
          <a:off x="323851" y="1052513"/>
          <a:ext cx="8569326" cy="4749514"/>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822968">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114/05/02-05/06</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屏東區學習區完全免試入學國中學生志願選填</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822968">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114/05/06-05/07</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屏東區學習區完全免試入學國中端向主辦學校集體報名</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77384">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114/05/09</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召開榜單確認會議</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3845248563"/>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114/05/15</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完全免試入學公告錄取名單</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114/06/05</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申請複查截止</a:t>
                      </a:r>
                    </a:p>
                  </a:txBody>
                  <a:tcPr marL="91444" marR="91444" marT="45724" marB="45724"/>
                </a:tc>
                <a:extLst>
                  <a:ext uri="{0D108BD9-81ED-4DB2-BD59-A6C34878D82A}">
                    <a16:rowId xmlns:a16="http://schemas.microsoft.com/office/drawing/2014/main" val="10003"/>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114/06/16</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Times New Roman" pitchFamily="18" charset="0"/>
                          <a:ea typeface="標楷體" pitchFamily="65" charset="-120"/>
                          <a:cs typeface="Times New Roman" pitchFamily="18" charset="0"/>
                        </a:rPr>
                        <a:t>報到入學，當日</a:t>
                      </a:r>
                      <a:r>
                        <a:rPr lang="en-US" altLang="zh-TW" sz="2400" b="0" dirty="0">
                          <a:solidFill>
                            <a:schemeClr val="tx1"/>
                          </a:solidFill>
                          <a:latin typeface="Times New Roman" pitchFamily="18" charset="0"/>
                          <a:ea typeface="標楷體" pitchFamily="65" charset="-120"/>
                          <a:cs typeface="Times New Roman" pitchFamily="18" charset="0"/>
                        </a:rPr>
                        <a:t>16:00</a:t>
                      </a:r>
                      <a:r>
                        <a:rPr lang="zh-TW" altLang="en-US" sz="2400" b="0" dirty="0">
                          <a:solidFill>
                            <a:schemeClr val="tx1"/>
                          </a:solidFill>
                          <a:latin typeface="Times New Roman" pitchFamily="18" charset="0"/>
                          <a:ea typeface="標楷體" pitchFamily="65" charset="-120"/>
                          <a:cs typeface="Times New Roman" pitchFamily="18" charset="0"/>
                        </a:rPr>
                        <a:t>上傳名單</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822968">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114/06/17</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algn="just"/>
                      <a:r>
                        <a:rPr lang="zh-TW" altLang="en-US" sz="2400" dirty="0">
                          <a:latin typeface="Times New Roman" pitchFamily="18" charset="0"/>
                          <a:ea typeface="標楷體" pitchFamily="65" charset="-120"/>
                          <a:cs typeface="Times New Roman" pitchFamily="18" charset="0"/>
                        </a:rPr>
                        <a:t>受理放棄錄取資格</a:t>
                      </a:r>
                      <a:r>
                        <a:rPr lang="zh-TW" altLang="en-US" sz="2400" dirty="0">
                          <a:solidFill>
                            <a:schemeClr val="bg1">
                              <a:lumMod val="75000"/>
                            </a:schemeClr>
                          </a:solidFill>
                          <a:latin typeface="Times New Roman" pitchFamily="18" charset="0"/>
                          <a:ea typeface="標楷體" pitchFamily="65" charset="-120"/>
                          <a:cs typeface="Times New Roman" pitchFamily="18" charset="0"/>
                        </a:rPr>
                        <a:t>及申訴截止</a:t>
                      </a:r>
                      <a:r>
                        <a:rPr lang="en-US" altLang="zh-TW" sz="2400" dirty="0">
                          <a:solidFill>
                            <a:schemeClr val="tx1"/>
                          </a:solidFill>
                          <a:latin typeface="Times New Roman" pitchFamily="18" charset="0"/>
                          <a:ea typeface="標楷體" pitchFamily="65" charset="-120"/>
                          <a:cs typeface="Times New Roman" pitchFamily="18" charset="0"/>
                        </a:rPr>
                        <a:t>(</a:t>
                      </a:r>
                      <a:r>
                        <a:rPr lang="zh-TW" altLang="en-US" sz="2400" dirty="0">
                          <a:solidFill>
                            <a:schemeClr val="tx1"/>
                          </a:solidFill>
                          <a:latin typeface="Times New Roman" pitchFamily="18" charset="0"/>
                          <a:ea typeface="標楷體" pitchFamily="65" charset="-120"/>
                          <a:cs typeface="Times New Roman" pitchFamily="18" charset="0"/>
                        </a:rPr>
                        <a:t>當日</a:t>
                      </a:r>
                      <a:r>
                        <a:rPr lang="en-US" altLang="zh-TW" sz="2400" dirty="0">
                          <a:solidFill>
                            <a:schemeClr val="tx1"/>
                          </a:solidFill>
                          <a:latin typeface="Times New Roman" pitchFamily="18" charset="0"/>
                          <a:ea typeface="標楷體" pitchFamily="65" charset="-120"/>
                          <a:cs typeface="Times New Roman" pitchFamily="18" charset="0"/>
                        </a:rPr>
                        <a:t>16:00</a:t>
                      </a:r>
                      <a:r>
                        <a:rPr lang="zh-TW" altLang="en-US" sz="2400" dirty="0">
                          <a:solidFill>
                            <a:schemeClr val="tx1"/>
                          </a:solidFill>
                          <a:latin typeface="Times New Roman" pitchFamily="18" charset="0"/>
                          <a:ea typeface="標楷體" pitchFamily="65" charset="-120"/>
                          <a:cs typeface="Times New Roman" pitchFamily="18" charset="0"/>
                        </a:rPr>
                        <a:t>上傳放棄名單</a:t>
                      </a:r>
                      <a:r>
                        <a:rPr lang="en-US" altLang="zh-TW" sz="2400" dirty="0">
                          <a:solidFill>
                            <a:schemeClr val="tx1"/>
                          </a:solidFill>
                          <a:latin typeface="Times New Roman" pitchFamily="18" charset="0"/>
                          <a:ea typeface="標楷體" pitchFamily="65" charset="-120"/>
                          <a:cs typeface="Times New Roman" pitchFamily="18" charset="0"/>
                        </a:rPr>
                        <a:t>)</a:t>
                      </a:r>
                      <a:endParaRPr lang="zh-TW" altLang="en-US" sz="2400" dirty="0">
                        <a:solidFill>
                          <a:schemeClr val="tx1"/>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5"/>
                  </a:ext>
                </a:extLst>
              </a:tr>
            </a:tbl>
          </a:graphicData>
        </a:graphic>
      </p:graphicFrame>
      <p:sp>
        <p:nvSpPr>
          <p:cNvPr id="4" name="文字方塊 3">
            <a:extLst>
              <a:ext uri="{FF2B5EF4-FFF2-40B4-BE49-F238E27FC236}">
                <a16:creationId xmlns:a16="http://schemas.microsoft.com/office/drawing/2014/main" id="{EC546A5D-B609-46DB-AF9C-284A81371886}"/>
              </a:ext>
            </a:extLst>
          </p:cNvPr>
          <p:cNvSpPr txBox="1"/>
          <p:nvPr/>
        </p:nvSpPr>
        <p:spPr>
          <a:xfrm>
            <a:off x="2684303" y="5920924"/>
            <a:ext cx="3775393" cy="523220"/>
          </a:xfrm>
          <a:prstGeom prst="rect">
            <a:avLst/>
          </a:prstGeom>
          <a:noFill/>
        </p:spPr>
        <p:txBody>
          <a:bodyPr wrap="none" rtlCol="0">
            <a:spAutoFit/>
          </a:bodyPr>
          <a:lstStyle/>
          <a:p>
            <a:r>
              <a:rPr lang="zh-TW" altLang="en-US" sz="2800" dirty="0">
                <a:solidFill>
                  <a:srgbClr val="FF0000"/>
                </a:solidFill>
              </a:rPr>
              <a:t>由各招生學校負責辦理</a:t>
            </a:r>
          </a:p>
        </p:txBody>
      </p:sp>
    </p:spTree>
    <p:extLst>
      <p:ext uri="{BB962C8B-B14F-4D97-AF65-F5344CB8AC3E}">
        <p14:creationId xmlns:p14="http://schemas.microsoft.com/office/powerpoint/2010/main" val="153450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2208295352"/>
              </p:ext>
            </p:extLst>
          </p:nvPr>
        </p:nvGraphicFramePr>
        <p:xfrm>
          <a:off x="323851" y="1052513"/>
          <a:ext cx="8569326" cy="4749514"/>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822968">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114/05/02-05/06</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屏東區學習區完全免試入學國中學生志願選填</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822968">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114/05/06-05/07</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屏東區學習區完全免試入學國中端向主辦學校集體報名</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77384">
                <a:tc>
                  <a:txBody>
                    <a:bodyPr/>
                    <a:lstStyle/>
                    <a:p>
                      <a:pPr algn="just"/>
                      <a:r>
                        <a:rPr lang="en-US" altLang="zh-TW" sz="2400" b="0" dirty="0">
                          <a:solidFill>
                            <a:schemeClr val="bg1">
                              <a:lumMod val="75000"/>
                            </a:schemeClr>
                          </a:solidFill>
                          <a:latin typeface="Times New Roman" pitchFamily="18" charset="0"/>
                          <a:ea typeface="標楷體" pitchFamily="65" charset="-120"/>
                          <a:cs typeface="Times New Roman" pitchFamily="18" charset="0"/>
                        </a:rPr>
                        <a:t>114/05/09</a:t>
                      </a:r>
                      <a:endParaRPr lang="zh-TW" altLang="en-US" sz="2400" b="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75000"/>
                            </a:schemeClr>
                          </a:solidFill>
                          <a:latin typeface="Times New Roman" pitchFamily="18" charset="0"/>
                          <a:ea typeface="標楷體" pitchFamily="65" charset="-120"/>
                          <a:cs typeface="Times New Roman" pitchFamily="18" charset="0"/>
                        </a:rPr>
                        <a:t>召開榜單確認會議</a:t>
                      </a:r>
                      <a:endParaRPr lang="en-US" altLang="zh-TW" sz="2400" dirty="0">
                        <a:solidFill>
                          <a:schemeClr val="bg1">
                            <a:lumMod val="7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3845248563"/>
                  </a:ext>
                </a:extLst>
              </a:tr>
              <a:tr h="466361">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114/05/15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完全免試入學公告錄取名單</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114/06/05</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itchFamily="18" charset="0"/>
                          <a:ea typeface="標楷體" pitchFamily="65" charset="-120"/>
                          <a:cs typeface="Times New Roman" pitchFamily="18" charset="0"/>
                        </a:rPr>
                        <a:t>申請複查截止</a:t>
                      </a:r>
                    </a:p>
                  </a:txBody>
                  <a:tcPr marL="91444" marR="91444" marT="45724" marB="45724"/>
                </a:tc>
                <a:extLst>
                  <a:ext uri="{0D108BD9-81ED-4DB2-BD59-A6C34878D82A}">
                    <a16:rowId xmlns:a16="http://schemas.microsoft.com/office/drawing/2014/main" val="10003"/>
                  </a:ext>
                </a:extLst>
              </a:tr>
              <a:tr h="466361">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114/06/16</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bg1">
                              <a:lumMod val="65000"/>
                            </a:schemeClr>
                          </a:solidFill>
                          <a:latin typeface="Times New Roman" pitchFamily="18" charset="0"/>
                          <a:ea typeface="標楷體" pitchFamily="65" charset="-120"/>
                          <a:cs typeface="Times New Roman" pitchFamily="18" charset="0"/>
                        </a:rPr>
                        <a:t>報到入學，當日</a:t>
                      </a:r>
                      <a:r>
                        <a:rPr lang="en-US" altLang="zh-TW" sz="2400" b="0" dirty="0">
                          <a:solidFill>
                            <a:schemeClr val="bg1">
                              <a:lumMod val="65000"/>
                            </a:schemeClr>
                          </a:solidFill>
                          <a:latin typeface="Times New Roman" pitchFamily="18" charset="0"/>
                          <a:ea typeface="標楷體" pitchFamily="65" charset="-120"/>
                          <a:cs typeface="Times New Roman" pitchFamily="18" charset="0"/>
                        </a:rPr>
                        <a:t>16:00</a:t>
                      </a:r>
                      <a:r>
                        <a:rPr lang="zh-TW" altLang="en-US" sz="2400" b="0" dirty="0">
                          <a:solidFill>
                            <a:schemeClr val="bg1">
                              <a:lumMod val="65000"/>
                            </a:schemeClr>
                          </a:solidFill>
                          <a:latin typeface="Times New Roman" pitchFamily="18" charset="0"/>
                          <a:ea typeface="標楷體" pitchFamily="65" charset="-120"/>
                          <a:cs typeface="Times New Roman" pitchFamily="18" charset="0"/>
                        </a:rPr>
                        <a:t>上傳名單</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822968">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114/06/17</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algn="just"/>
                      <a:r>
                        <a:rPr lang="zh-TW" altLang="en-US" sz="2400" dirty="0">
                          <a:solidFill>
                            <a:schemeClr val="bg1">
                              <a:lumMod val="65000"/>
                            </a:schemeClr>
                          </a:solidFill>
                          <a:latin typeface="Times New Roman" pitchFamily="18" charset="0"/>
                          <a:ea typeface="標楷體" pitchFamily="65" charset="-120"/>
                          <a:cs typeface="Times New Roman" pitchFamily="18" charset="0"/>
                        </a:rPr>
                        <a:t>受理放棄錄取資格及</a:t>
                      </a:r>
                      <a:r>
                        <a:rPr lang="zh-TW" altLang="en-US" sz="2400" dirty="0">
                          <a:solidFill>
                            <a:schemeClr val="tx1"/>
                          </a:solidFill>
                          <a:latin typeface="Times New Roman" pitchFamily="18" charset="0"/>
                          <a:ea typeface="標楷體" pitchFamily="65" charset="-120"/>
                          <a:cs typeface="Times New Roman" pitchFamily="18" charset="0"/>
                        </a:rPr>
                        <a:t>申訴截止</a:t>
                      </a:r>
                      <a:r>
                        <a:rPr lang="en-US" altLang="zh-TW" sz="2400" dirty="0">
                          <a:solidFill>
                            <a:schemeClr val="bg1">
                              <a:lumMod val="65000"/>
                            </a:schemeClr>
                          </a:solidFill>
                          <a:latin typeface="Times New Roman" pitchFamily="18" charset="0"/>
                          <a:ea typeface="標楷體" pitchFamily="65" charset="-120"/>
                          <a:cs typeface="Times New Roman" pitchFamily="18" charset="0"/>
                        </a:rPr>
                        <a:t>(</a:t>
                      </a:r>
                      <a:r>
                        <a:rPr lang="zh-TW" altLang="en-US" sz="2400" dirty="0">
                          <a:solidFill>
                            <a:schemeClr val="bg1">
                              <a:lumMod val="65000"/>
                            </a:schemeClr>
                          </a:solidFill>
                          <a:latin typeface="Times New Roman" pitchFamily="18" charset="0"/>
                          <a:ea typeface="標楷體" pitchFamily="65" charset="-120"/>
                          <a:cs typeface="Times New Roman" pitchFamily="18" charset="0"/>
                        </a:rPr>
                        <a:t>當日</a:t>
                      </a:r>
                      <a:r>
                        <a:rPr lang="en-US" altLang="zh-TW" sz="2400" dirty="0">
                          <a:solidFill>
                            <a:schemeClr val="bg1">
                              <a:lumMod val="65000"/>
                            </a:schemeClr>
                          </a:solidFill>
                          <a:latin typeface="Times New Roman" pitchFamily="18" charset="0"/>
                          <a:ea typeface="標楷體" pitchFamily="65" charset="-120"/>
                          <a:cs typeface="Times New Roman" pitchFamily="18" charset="0"/>
                        </a:rPr>
                        <a:t>16:00</a:t>
                      </a:r>
                      <a:r>
                        <a:rPr lang="zh-TW" altLang="en-US" sz="2400" dirty="0">
                          <a:solidFill>
                            <a:schemeClr val="bg1">
                              <a:lumMod val="65000"/>
                            </a:schemeClr>
                          </a:solidFill>
                          <a:latin typeface="Times New Roman" pitchFamily="18" charset="0"/>
                          <a:ea typeface="標楷體" pitchFamily="65" charset="-120"/>
                          <a:cs typeface="Times New Roman" pitchFamily="18" charset="0"/>
                        </a:rPr>
                        <a:t>上傳放棄名單</a:t>
                      </a:r>
                      <a:r>
                        <a:rPr lang="en-US" altLang="zh-TW" sz="2400" dirty="0">
                          <a:solidFill>
                            <a:schemeClr val="bg1">
                              <a:lumMod val="65000"/>
                            </a:schemeClr>
                          </a:solidFill>
                          <a:latin typeface="Times New Roman" pitchFamily="18" charset="0"/>
                          <a:ea typeface="標楷體" pitchFamily="65" charset="-120"/>
                          <a:cs typeface="Times New Roman" pitchFamily="18" charset="0"/>
                        </a:rPr>
                        <a:t>)</a:t>
                      </a:r>
                      <a:endParaRPr lang="zh-TW" altLang="en-US"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5"/>
                  </a:ext>
                </a:extLst>
              </a:tr>
            </a:tbl>
          </a:graphicData>
        </a:graphic>
      </p:graphicFrame>
      <p:sp>
        <p:nvSpPr>
          <p:cNvPr id="4" name="文字方塊 3">
            <a:extLst>
              <a:ext uri="{FF2B5EF4-FFF2-40B4-BE49-F238E27FC236}">
                <a16:creationId xmlns:a16="http://schemas.microsoft.com/office/drawing/2014/main" id="{23982CA8-2B52-4B99-959D-F3EB94148C85}"/>
              </a:ext>
            </a:extLst>
          </p:cNvPr>
          <p:cNvSpPr txBox="1"/>
          <p:nvPr/>
        </p:nvSpPr>
        <p:spPr>
          <a:xfrm>
            <a:off x="1763688" y="5889340"/>
            <a:ext cx="5811206" cy="523220"/>
          </a:xfrm>
          <a:prstGeom prst="rect">
            <a:avLst/>
          </a:prstGeom>
          <a:noFill/>
        </p:spPr>
        <p:txBody>
          <a:bodyPr wrap="none" rtlCol="0">
            <a:spAutoFit/>
          </a:bodyPr>
          <a:lstStyle/>
          <a:p>
            <a:r>
              <a:rPr lang="zh-TW" altLang="en-US" sz="2800" dirty="0">
                <a:solidFill>
                  <a:srgbClr val="FF0000"/>
                </a:solidFill>
              </a:rPr>
              <a:t>由主辦學校</a:t>
            </a:r>
            <a:r>
              <a:rPr lang="en-US" altLang="zh-TW" sz="2800" dirty="0">
                <a:solidFill>
                  <a:srgbClr val="FF0000"/>
                </a:solidFill>
              </a:rPr>
              <a:t>(</a:t>
            </a:r>
            <a:r>
              <a:rPr lang="zh-TW" altLang="en-US" sz="2800" dirty="0">
                <a:solidFill>
                  <a:srgbClr val="FF0000"/>
                </a:solidFill>
              </a:rPr>
              <a:t>國立屏北高中</a:t>
            </a:r>
            <a:r>
              <a:rPr lang="en-US" altLang="zh-TW" sz="2800" dirty="0">
                <a:solidFill>
                  <a:srgbClr val="FF0000"/>
                </a:solidFill>
              </a:rPr>
              <a:t>)</a:t>
            </a:r>
            <a:r>
              <a:rPr lang="zh-TW" altLang="en-US" sz="2800" dirty="0">
                <a:solidFill>
                  <a:srgbClr val="FF0000"/>
                </a:solidFill>
              </a:rPr>
              <a:t>負責辦理</a:t>
            </a:r>
          </a:p>
        </p:txBody>
      </p:sp>
    </p:spTree>
    <p:extLst>
      <p:ext uri="{BB962C8B-B14F-4D97-AF65-F5344CB8AC3E}">
        <p14:creationId xmlns:p14="http://schemas.microsoft.com/office/powerpoint/2010/main" val="41472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2B8B25-3EBB-4A0E-AA75-3B25B873A584}"/>
              </a:ext>
            </a:extLst>
          </p:cNvPr>
          <p:cNvSpPr>
            <a:spLocks noGrp="1"/>
          </p:cNvSpPr>
          <p:nvPr>
            <p:ph type="title"/>
          </p:nvPr>
        </p:nvSpPr>
        <p:spPr>
          <a:xfrm>
            <a:off x="684214" y="2205040"/>
            <a:ext cx="7742237" cy="2232025"/>
          </a:xfrm>
        </p:spPr>
        <p:txBody>
          <a:bodyPr rtlCol="0">
            <a:normAutofit/>
          </a:bodyPr>
          <a:lstStyle/>
          <a:p>
            <a:pPr algn="ctr" eaLnBrk="1" fontAlgn="auto" hangingPunct="1">
              <a:spcAft>
                <a:spcPts val="0"/>
              </a:spcAft>
              <a:defRPr/>
            </a:pPr>
            <a:r>
              <a:rPr lang="zh-TW" altLang="en-US" sz="5400" dirty="0">
                <a:latin typeface="標楷體" panose="03000509000000000000" pitchFamily="65" charset="-120"/>
                <a:ea typeface="標楷體" panose="03000509000000000000" pitchFamily="65" charset="-120"/>
              </a:rPr>
              <a:t>報告完畢  敬請指導</a:t>
            </a:r>
            <a:br>
              <a:rPr lang="en-US" altLang="zh-TW" dirty="0">
                <a:solidFill>
                  <a:schemeClr val="tx1">
                    <a:lumMod val="75000"/>
                    <a:lumOff val="25000"/>
                  </a:schemeClr>
                </a:solidFill>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a:extLst>
              <a:ext uri="{FF2B5EF4-FFF2-40B4-BE49-F238E27FC236}">
                <a16:creationId xmlns:a16="http://schemas.microsoft.com/office/drawing/2014/main" id="{A507A3A2-E7DA-49EA-A0AB-410D7BB5A7AC}"/>
              </a:ext>
            </a:extLst>
          </p:cNvPr>
          <p:cNvSpPr>
            <a:spLocks noGrp="1"/>
          </p:cNvSpPr>
          <p:nvPr>
            <p:ph type="title"/>
          </p:nvPr>
        </p:nvSpPr>
        <p:spPr>
          <a:xfrm>
            <a:off x="684213" y="2276475"/>
            <a:ext cx="7772400" cy="1441451"/>
          </a:xfrm>
        </p:spPr>
        <p:txBody>
          <a:bodyPr/>
          <a:lstStyle/>
          <a:p>
            <a:pPr algn="ctr" eaLnBrk="1" hangingPunct="1"/>
            <a:r>
              <a:rPr lang="zh-TW" altLang="en-US" sz="4800" b="1" dirty="0">
                <a:latin typeface="標楷體" panose="03000509000000000000" pitchFamily="65" charset="-120"/>
                <a:ea typeface="標楷體" panose="03000509000000000000" pitchFamily="65" charset="-120"/>
              </a:rPr>
              <a:t>入學工作時程</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3554801060"/>
              </p:ext>
            </p:extLst>
          </p:nvPr>
        </p:nvGraphicFramePr>
        <p:xfrm>
          <a:off x="323851" y="1052514"/>
          <a:ext cx="8569326" cy="4858125"/>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477384">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114/01/15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公告完全免試簡章</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477384">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114/02/03-04/30</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完全免試入學國中宣導期</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66361">
                <a:tc>
                  <a:txBody>
                    <a:bodyPr/>
                    <a:lstStyle/>
                    <a:p>
                      <a:r>
                        <a:rPr lang="en-US" altLang="zh-TW" sz="2400" b="0" dirty="0">
                          <a:solidFill>
                            <a:schemeClr val="tx1"/>
                          </a:solidFill>
                          <a:latin typeface="Times New Roman" pitchFamily="18" charset="0"/>
                          <a:ea typeface="標楷體" pitchFamily="65" charset="-120"/>
                          <a:cs typeface="Times New Roman" pitchFamily="18" charset="0"/>
                        </a:rPr>
                        <a:t>114/04/14</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屏東區第二次國中說明會暨教育訓練</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701048">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114/04/14-04/24</a:t>
                      </a:r>
                      <a:r>
                        <a:rPr lang="zh-TW" altLang="en-US" sz="2400" b="0" baseline="-25000" dirty="0">
                          <a:solidFill>
                            <a:schemeClr val="bg1">
                              <a:lumMod val="65000"/>
                            </a:schemeClr>
                          </a:solidFill>
                          <a:latin typeface="Times New Roman" pitchFamily="18" charset="0"/>
                          <a:ea typeface="標楷體" pitchFamily="65" charset="-120"/>
                          <a:cs typeface="Times New Roman" pitchFamily="18" charset="0"/>
                        </a:rPr>
                        <a:t>中午</a:t>
                      </a:r>
                      <a:r>
                        <a:rPr lang="en-US" altLang="zh-TW" sz="2400" b="0" baseline="-25000" dirty="0">
                          <a:solidFill>
                            <a:schemeClr val="bg1">
                              <a:lumMod val="65000"/>
                            </a:schemeClr>
                          </a:solidFill>
                          <a:latin typeface="Times New Roman" pitchFamily="18" charset="0"/>
                          <a:ea typeface="標楷體" pitchFamily="65" charset="-120"/>
                          <a:cs typeface="Times New Roman" pitchFamily="18" charset="0"/>
                        </a:rPr>
                        <a:t>12</a:t>
                      </a:r>
                      <a:r>
                        <a:rPr lang="zh-TW" altLang="en-US" sz="2400" b="0" baseline="-25000" dirty="0">
                          <a:solidFill>
                            <a:schemeClr val="bg1">
                              <a:lumMod val="65000"/>
                            </a:schemeClr>
                          </a:solidFill>
                          <a:latin typeface="Times New Roman" pitchFamily="18" charset="0"/>
                          <a:ea typeface="標楷體" pitchFamily="65" charset="-120"/>
                          <a:cs typeface="Times New Roman" pitchFamily="18" charset="0"/>
                        </a:rPr>
                        <a:t>時前</a:t>
                      </a: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屏東區開放國中端匯入積分審查資料</a:t>
                      </a:r>
                    </a:p>
                  </a:txBody>
                  <a:tcPr marL="91444" marR="91444" marT="45724" marB="45724"/>
                </a:tc>
                <a:extLst>
                  <a:ext uri="{0D108BD9-81ED-4DB2-BD59-A6C34878D82A}">
                    <a16:rowId xmlns:a16="http://schemas.microsoft.com/office/drawing/2014/main" val="10003"/>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114/04/25-04/26</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bg1">
                              <a:lumMod val="65000"/>
                            </a:schemeClr>
                          </a:solidFill>
                          <a:latin typeface="Times New Roman" pitchFamily="18" charset="0"/>
                          <a:ea typeface="標楷體" pitchFamily="65" charset="-120"/>
                          <a:cs typeface="Times New Roman" pitchFamily="18" charset="0"/>
                        </a:rPr>
                        <a:t>比序項目積分審查資料送件</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114/04/28</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屏東區比序項目積分審查</a:t>
                      </a:r>
                    </a:p>
                  </a:txBody>
                  <a:tcPr marL="91444" marR="91444" marT="45724" marB="45724"/>
                </a:tc>
                <a:extLst>
                  <a:ext uri="{0D108BD9-81ED-4DB2-BD59-A6C34878D82A}">
                    <a16:rowId xmlns:a16="http://schemas.microsoft.com/office/drawing/2014/main" val="10005"/>
                  </a:ext>
                </a:extLst>
              </a:tr>
              <a:tr h="4663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400" b="0" dirty="0">
                          <a:solidFill>
                            <a:schemeClr val="bg1">
                              <a:lumMod val="65000"/>
                            </a:schemeClr>
                          </a:solidFill>
                          <a:latin typeface="Times New Roman" pitchFamily="18" charset="0"/>
                          <a:ea typeface="標楷體" pitchFamily="65" charset="-120"/>
                          <a:cs typeface="Times New Roman" pitchFamily="18" charset="0"/>
                        </a:rPr>
                        <a:t>114/04/29</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比序項目積分審查公告查詢</a:t>
                      </a:r>
                    </a:p>
                  </a:txBody>
                  <a:tcPr marL="91444" marR="91444" marT="45724" marB="45724"/>
                </a:tc>
                <a:extLst>
                  <a:ext uri="{0D108BD9-81ED-4DB2-BD59-A6C34878D82A}">
                    <a16:rowId xmlns:a16="http://schemas.microsoft.com/office/drawing/2014/main" val="10006"/>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114/05/01</a:t>
                      </a:r>
                    </a:p>
                  </a:txBody>
                  <a:tcPr marL="91444" marR="91444" marT="45724" marB="45724"/>
                </a:tc>
                <a:tc>
                  <a:txBody>
                    <a:bodyPr/>
                    <a:lstStyle/>
                    <a:p>
                      <a:r>
                        <a:rPr lang="zh-TW" altLang="en-US" sz="2400" dirty="0">
                          <a:solidFill>
                            <a:schemeClr val="bg1">
                              <a:lumMod val="65000"/>
                            </a:schemeClr>
                          </a:solidFill>
                          <a:latin typeface="Times New Roman" pitchFamily="18" charset="0"/>
                          <a:ea typeface="標楷體" pitchFamily="65" charset="-120"/>
                          <a:cs typeface="Times New Roman" pitchFamily="18" charset="0"/>
                        </a:rPr>
                        <a:t>受理積分複審</a:t>
                      </a:r>
                    </a:p>
                  </a:txBody>
                  <a:tcPr marL="91444" marR="91444" marT="45724" marB="45724"/>
                </a:tc>
                <a:extLst>
                  <a:ext uri="{0D108BD9-81ED-4DB2-BD59-A6C34878D82A}">
                    <a16:rowId xmlns:a16="http://schemas.microsoft.com/office/drawing/2014/main" val="10009"/>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114/05/02</a:t>
                      </a: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比序項目積分複審公告查詢</a:t>
                      </a:r>
                    </a:p>
                  </a:txBody>
                  <a:tcPr marL="91444" marR="91444" marT="45724" marB="45724"/>
                </a:tc>
                <a:extLst>
                  <a:ext uri="{0D108BD9-81ED-4DB2-BD59-A6C34878D82A}">
                    <a16:rowId xmlns:a16="http://schemas.microsoft.com/office/drawing/2014/main" val="827894825"/>
                  </a:ext>
                </a:extLst>
              </a:tr>
            </a:tbl>
          </a:graphicData>
        </a:graphic>
      </p:graphicFrame>
    </p:spTree>
    <p:extLst>
      <p:ext uri="{BB962C8B-B14F-4D97-AF65-F5344CB8AC3E}">
        <p14:creationId xmlns:p14="http://schemas.microsoft.com/office/powerpoint/2010/main" val="2751361078"/>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442119316"/>
              </p:ext>
            </p:extLst>
          </p:nvPr>
        </p:nvGraphicFramePr>
        <p:xfrm>
          <a:off x="323851" y="1052514"/>
          <a:ext cx="8569326" cy="4858125"/>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477384">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114/01/15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公告完全免試簡章</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477384">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114/02/03-04/30</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完全免試入學國中宣導期</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114/04/14</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屏東區第二次國中說明會暨教育訓練</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701048">
                <a:tc>
                  <a:txBody>
                    <a:bodyPr/>
                    <a:lstStyle/>
                    <a:p>
                      <a:r>
                        <a:rPr lang="en-US" altLang="zh-TW" sz="2400" b="0" dirty="0">
                          <a:solidFill>
                            <a:schemeClr val="tx1"/>
                          </a:solidFill>
                          <a:latin typeface="Times New Roman" pitchFamily="18" charset="0"/>
                          <a:ea typeface="標楷體" pitchFamily="65" charset="-120"/>
                          <a:cs typeface="Times New Roman" pitchFamily="18" charset="0"/>
                        </a:rPr>
                        <a:t>114/04/14-04/24</a:t>
                      </a:r>
                      <a:r>
                        <a:rPr lang="zh-TW" altLang="en-US" sz="2400" b="0" baseline="-25000" dirty="0">
                          <a:solidFill>
                            <a:schemeClr val="tx1"/>
                          </a:solidFill>
                          <a:latin typeface="Times New Roman" pitchFamily="18" charset="0"/>
                          <a:ea typeface="標楷體" pitchFamily="65" charset="-120"/>
                          <a:cs typeface="Times New Roman" pitchFamily="18" charset="0"/>
                        </a:rPr>
                        <a:t>中午</a:t>
                      </a:r>
                      <a:r>
                        <a:rPr lang="en-US" altLang="zh-TW" sz="2400" b="0" baseline="-25000" dirty="0">
                          <a:solidFill>
                            <a:schemeClr val="tx1"/>
                          </a:solidFill>
                          <a:latin typeface="Times New Roman" pitchFamily="18" charset="0"/>
                          <a:ea typeface="標楷體" pitchFamily="65" charset="-120"/>
                          <a:cs typeface="Times New Roman" pitchFamily="18" charset="0"/>
                        </a:rPr>
                        <a:t>12</a:t>
                      </a:r>
                      <a:r>
                        <a:rPr lang="zh-TW" altLang="en-US" sz="2400" b="0" baseline="-25000" dirty="0">
                          <a:solidFill>
                            <a:schemeClr val="tx1"/>
                          </a:solidFill>
                          <a:latin typeface="Times New Roman" pitchFamily="18" charset="0"/>
                          <a:ea typeface="標楷體" pitchFamily="65" charset="-120"/>
                          <a:cs typeface="Times New Roman" pitchFamily="18" charset="0"/>
                        </a:rPr>
                        <a:t>時前</a:t>
                      </a: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屏東區開放國中端匯入積分審查資料</a:t>
                      </a:r>
                    </a:p>
                  </a:txBody>
                  <a:tcPr marL="91444" marR="91444" marT="45724" marB="45724"/>
                </a:tc>
                <a:extLst>
                  <a:ext uri="{0D108BD9-81ED-4DB2-BD59-A6C34878D82A}">
                    <a16:rowId xmlns:a16="http://schemas.microsoft.com/office/drawing/2014/main" val="10003"/>
                  </a:ext>
                </a:extLst>
              </a:tr>
              <a:tr h="466361">
                <a:tc>
                  <a:txBody>
                    <a:bodyPr/>
                    <a:lstStyle/>
                    <a:p>
                      <a:r>
                        <a:rPr lang="en-US" altLang="zh-TW" sz="2400" b="0" dirty="0">
                          <a:solidFill>
                            <a:schemeClr val="tx1"/>
                          </a:solidFill>
                          <a:latin typeface="Times New Roman" pitchFamily="18" charset="0"/>
                          <a:ea typeface="標楷體" pitchFamily="65" charset="-120"/>
                          <a:cs typeface="Times New Roman" pitchFamily="18" charset="0"/>
                        </a:rPr>
                        <a:t>114/04/25-04/26</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Times New Roman" pitchFamily="18" charset="0"/>
                          <a:ea typeface="標楷體" pitchFamily="65" charset="-120"/>
                          <a:cs typeface="Times New Roman" pitchFamily="18" charset="0"/>
                        </a:rPr>
                        <a:t>比序項目積分審查資料送件</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466361">
                <a:tc>
                  <a:txBody>
                    <a:bodyPr/>
                    <a:lstStyle/>
                    <a:p>
                      <a:r>
                        <a:rPr lang="en-US" altLang="zh-TW" sz="2400" b="0" dirty="0">
                          <a:solidFill>
                            <a:schemeClr val="tx1"/>
                          </a:solidFill>
                          <a:latin typeface="Times New Roman" pitchFamily="18" charset="0"/>
                          <a:ea typeface="標楷體" pitchFamily="65" charset="-120"/>
                          <a:cs typeface="Times New Roman" pitchFamily="18" charset="0"/>
                        </a:rPr>
                        <a:t>114/04/28</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r>
                        <a:rPr lang="zh-TW" altLang="en-US" sz="2400" dirty="0">
                          <a:latin typeface="Times New Roman" pitchFamily="18" charset="0"/>
                          <a:ea typeface="標楷體" pitchFamily="65" charset="-120"/>
                          <a:cs typeface="Times New Roman" pitchFamily="18" charset="0"/>
                        </a:rPr>
                        <a:t>屏東區比序項目積分審查</a:t>
                      </a:r>
                    </a:p>
                  </a:txBody>
                  <a:tcPr marL="91444" marR="91444" marT="45724" marB="45724"/>
                </a:tc>
                <a:extLst>
                  <a:ext uri="{0D108BD9-81ED-4DB2-BD59-A6C34878D82A}">
                    <a16:rowId xmlns:a16="http://schemas.microsoft.com/office/drawing/2014/main" val="10005"/>
                  </a:ext>
                </a:extLst>
              </a:tr>
              <a:tr h="4663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400" b="0" dirty="0">
                          <a:solidFill>
                            <a:schemeClr val="tx1"/>
                          </a:solidFill>
                          <a:latin typeface="Times New Roman" pitchFamily="18" charset="0"/>
                          <a:ea typeface="標楷體" pitchFamily="65" charset="-120"/>
                          <a:cs typeface="Times New Roman" pitchFamily="18" charset="0"/>
                        </a:rPr>
                        <a:t>114/04/29</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比序項目積分審查公告查詢</a:t>
                      </a:r>
                    </a:p>
                  </a:txBody>
                  <a:tcPr marL="91444" marR="91444" marT="45724" marB="45724"/>
                </a:tc>
                <a:extLst>
                  <a:ext uri="{0D108BD9-81ED-4DB2-BD59-A6C34878D82A}">
                    <a16:rowId xmlns:a16="http://schemas.microsoft.com/office/drawing/2014/main" val="10006"/>
                  </a:ext>
                </a:extLst>
              </a:tr>
              <a:tr h="466361">
                <a:tc>
                  <a:txBody>
                    <a:bodyPr/>
                    <a:lstStyle/>
                    <a:p>
                      <a:r>
                        <a:rPr lang="en-US" altLang="zh-TW" sz="2400" b="0" dirty="0">
                          <a:solidFill>
                            <a:schemeClr val="tx1"/>
                          </a:solidFill>
                          <a:latin typeface="Times New Roman" pitchFamily="18" charset="0"/>
                          <a:ea typeface="標楷體" pitchFamily="65" charset="-120"/>
                          <a:cs typeface="Times New Roman" pitchFamily="18" charset="0"/>
                        </a:rPr>
                        <a:t>114/05/01</a:t>
                      </a:r>
                    </a:p>
                  </a:txBody>
                  <a:tcPr marL="91444" marR="91444" marT="45724" marB="45724"/>
                </a:tc>
                <a:tc>
                  <a:txBody>
                    <a:bodyPr/>
                    <a:lstStyle/>
                    <a:p>
                      <a:r>
                        <a:rPr lang="zh-TW" altLang="en-US" sz="2400" dirty="0">
                          <a:latin typeface="Times New Roman" pitchFamily="18" charset="0"/>
                          <a:ea typeface="標楷體" pitchFamily="65" charset="-120"/>
                          <a:cs typeface="Times New Roman" pitchFamily="18" charset="0"/>
                        </a:rPr>
                        <a:t>完全免試受理積分複審</a:t>
                      </a:r>
                    </a:p>
                  </a:txBody>
                  <a:tcPr marL="91444" marR="91444" marT="45724" marB="45724"/>
                </a:tc>
                <a:extLst>
                  <a:ext uri="{0D108BD9-81ED-4DB2-BD59-A6C34878D82A}">
                    <a16:rowId xmlns:a16="http://schemas.microsoft.com/office/drawing/2014/main" val="10009"/>
                  </a:ext>
                </a:extLst>
              </a:tr>
              <a:tr h="466361">
                <a:tc>
                  <a:txBody>
                    <a:bodyPr/>
                    <a:lstStyle/>
                    <a:p>
                      <a:r>
                        <a:rPr lang="en-US" altLang="zh-TW" sz="2400" b="0" dirty="0">
                          <a:solidFill>
                            <a:schemeClr val="tx1"/>
                          </a:solidFill>
                          <a:latin typeface="Times New Roman" pitchFamily="18" charset="0"/>
                          <a:ea typeface="標楷體" pitchFamily="65" charset="-120"/>
                          <a:cs typeface="Times New Roman" pitchFamily="18" charset="0"/>
                        </a:rPr>
                        <a:t>114/05/02</a:t>
                      </a: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比序項目積分複審公告查詢</a:t>
                      </a:r>
                    </a:p>
                  </a:txBody>
                  <a:tcPr marL="91444" marR="91444" marT="45724" marB="45724"/>
                </a:tc>
                <a:extLst>
                  <a:ext uri="{0D108BD9-81ED-4DB2-BD59-A6C34878D82A}">
                    <a16:rowId xmlns:a16="http://schemas.microsoft.com/office/drawing/2014/main" val="827894825"/>
                  </a:ext>
                </a:extLst>
              </a:tr>
            </a:tbl>
          </a:graphicData>
        </a:graphic>
      </p:graphicFrame>
      <p:sp>
        <p:nvSpPr>
          <p:cNvPr id="4" name="文字方塊 3">
            <a:extLst>
              <a:ext uri="{FF2B5EF4-FFF2-40B4-BE49-F238E27FC236}">
                <a16:creationId xmlns:a16="http://schemas.microsoft.com/office/drawing/2014/main" id="{24E5E174-C1A6-4A85-9CD9-029FF6CCD724}"/>
              </a:ext>
            </a:extLst>
          </p:cNvPr>
          <p:cNvSpPr txBox="1"/>
          <p:nvPr/>
        </p:nvSpPr>
        <p:spPr>
          <a:xfrm>
            <a:off x="1475656" y="5997953"/>
            <a:ext cx="5929828" cy="523220"/>
          </a:xfrm>
          <a:prstGeom prst="rect">
            <a:avLst/>
          </a:prstGeom>
          <a:noFill/>
        </p:spPr>
        <p:txBody>
          <a:bodyPr wrap="none" rtlCol="0">
            <a:spAutoFit/>
          </a:bodyPr>
          <a:lstStyle/>
          <a:p>
            <a:r>
              <a:rPr lang="zh-TW" altLang="en-US" sz="2800" dirty="0">
                <a:solidFill>
                  <a:srgbClr val="FF0000"/>
                </a:solidFill>
              </a:rPr>
              <a:t>與免試入學積分送件及審查合併辦理</a:t>
            </a:r>
          </a:p>
        </p:txBody>
      </p:sp>
    </p:spTree>
    <p:extLst>
      <p:ext uri="{BB962C8B-B14F-4D97-AF65-F5344CB8AC3E}">
        <p14:creationId xmlns:p14="http://schemas.microsoft.com/office/powerpoint/2010/main" val="365265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3164315950"/>
              </p:ext>
            </p:extLst>
          </p:nvPr>
        </p:nvGraphicFramePr>
        <p:xfrm>
          <a:off x="323851" y="1052514"/>
          <a:ext cx="8569326" cy="4858125"/>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477384">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114/01/15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公告完全免試簡章</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477384">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114/02/03-04/30</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完全免試入學國中宣導期</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114/04/14</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屏東區第二次國中說明會暨教育訓練</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701048">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114/04/14-04/24</a:t>
                      </a:r>
                      <a:r>
                        <a:rPr lang="zh-TW" altLang="en-US" sz="2400" b="0" baseline="-25000" dirty="0">
                          <a:solidFill>
                            <a:schemeClr val="bg1">
                              <a:lumMod val="65000"/>
                            </a:schemeClr>
                          </a:solidFill>
                          <a:latin typeface="Times New Roman" pitchFamily="18" charset="0"/>
                          <a:ea typeface="標楷體" pitchFamily="65" charset="-120"/>
                          <a:cs typeface="Times New Roman" pitchFamily="18" charset="0"/>
                        </a:rPr>
                        <a:t>中午</a:t>
                      </a:r>
                      <a:r>
                        <a:rPr lang="en-US" altLang="zh-TW" sz="2400" b="0" baseline="-25000" dirty="0">
                          <a:solidFill>
                            <a:schemeClr val="bg1">
                              <a:lumMod val="65000"/>
                            </a:schemeClr>
                          </a:solidFill>
                          <a:latin typeface="Times New Roman" pitchFamily="18" charset="0"/>
                          <a:ea typeface="標楷體" pitchFamily="65" charset="-120"/>
                          <a:cs typeface="Times New Roman" pitchFamily="18" charset="0"/>
                        </a:rPr>
                        <a:t>12</a:t>
                      </a:r>
                      <a:r>
                        <a:rPr lang="zh-TW" altLang="en-US" sz="2400" b="0" baseline="-25000" dirty="0">
                          <a:solidFill>
                            <a:schemeClr val="bg1">
                              <a:lumMod val="65000"/>
                            </a:schemeClr>
                          </a:solidFill>
                          <a:latin typeface="Times New Roman" pitchFamily="18" charset="0"/>
                          <a:ea typeface="標楷體" pitchFamily="65" charset="-120"/>
                          <a:cs typeface="Times New Roman" pitchFamily="18" charset="0"/>
                        </a:rPr>
                        <a:t>時前</a:t>
                      </a: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屏東區開放國中端匯入積分審查資料</a:t>
                      </a:r>
                    </a:p>
                  </a:txBody>
                  <a:tcPr marL="91444" marR="91444" marT="45724" marB="45724"/>
                </a:tc>
                <a:extLst>
                  <a:ext uri="{0D108BD9-81ED-4DB2-BD59-A6C34878D82A}">
                    <a16:rowId xmlns:a16="http://schemas.microsoft.com/office/drawing/2014/main" val="10003"/>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114/04/25-04/26</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bg1">
                              <a:lumMod val="65000"/>
                            </a:schemeClr>
                          </a:solidFill>
                          <a:latin typeface="Times New Roman" pitchFamily="18" charset="0"/>
                          <a:ea typeface="標楷體" pitchFamily="65" charset="-120"/>
                          <a:cs typeface="Times New Roman" pitchFamily="18" charset="0"/>
                        </a:rPr>
                        <a:t>比序項目積分審查資料送件</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114/04/28</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屏東區比序項目積分審查</a:t>
                      </a:r>
                    </a:p>
                  </a:txBody>
                  <a:tcPr marL="91444" marR="91444" marT="45724" marB="45724"/>
                </a:tc>
                <a:extLst>
                  <a:ext uri="{0D108BD9-81ED-4DB2-BD59-A6C34878D82A}">
                    <a16:rowId xmlns:a16="http://schemas.microsoft.com/office/drawing/2014/main" val="10005"/>
                  </a:ext>
                </a:extLst>
              </a:tr>
              <a:tr h="4663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400" b="0" dirty="0">
                          <a:solidFill>
                            <a:schemeClr val="bg1">
                              <a:lumMod val="65000"/>
                            </a:schemeClr>
                          </a:solidFill>
                          <a:latin typeface="Times New Roman" pitchFamily="18" charset="0"/>
                          <a:ea typeface="標楷體" pitchFamily="65" charset="-120"/>
                          <a:cs typeface="Times New Roman" pitchFamily="18" charset="0"/>
                        </a:rPr>
                        <a:t>114/04/29</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比序項目積分審查公告查詢</a:t>
                      </a:r>
                    </a:p>
                  </a:txBody>
                  <a:tcPr marL="91444" marR="91444" marT="45724" marB="45724"/>
                </a:tc>
                <a:extLst>
                  <a:ext uri="{0D108BD9-81ED-4DB2-BD59-A6C34878D82A}">
                    <a16:rowId xmlns:a16="http://schemas.microsoft.com/office/drawing/2014/main" val="10006"/>
                  </a:ext>
                </a:extLst>
              </a:tr>
              <a:tr h="466361">
                <a:tc>
                  <a:txBody>
                    <a:bodyPr/>
                    <a:lstStyle/>
                    <a:p>
                      <a:r>
                        <a:rPr lang="en-US" altLang="zh-TW" sz="2400" b="0" dirty="0">
                          <a:solidFill>
                            <a:schemeClr val="tx1"/>
                          </a:solidFill>
                          <a:latin typeface="Times New Roman" pitchFamily="18" charset="0"/>
                          <a:ea typeface="標楷體" pitchFamily="65" charset="-120"/>
                          <a:cs typeface="Times New Roman" pitchFamily="18" charset="0"/>
                        </a:rPr>
                        <a:t>114/05/01</a:t>
                      </a:r>
                    </a:p>
                  </a:txBody>
                  <a:tcPr marL="91444" marR="91444" marT="45724" marB="45724"/>
                </a:tc>
                <a:tc>
                  <a:txBody>
                    <a:bodyPr/>
                    <a:lstStyle/>
                    <a:p>
                      <a:r>
                        <a:rPr lang="zh-TW" altLang="en-US" sz="2400" dirty="0">
                          <a:latin typeface="Times New Roman" pitchFamily="18" charset="0"/>
                          <a:ea typeface="標楷體" pitchFamily="65" charset="-120"/>
                          <a:cs typeface="Times New Roman" pitchFamily="18" charset="0"/>
                        </a:rPr>
                        <a:t>完全免試受理積分複審</a:t>
                      </a:r>
                    </a:p>
                  </a:txBody>
                  <a:tcPr marL="91444" marR="91444" marT="45724" marB="45724"/>
                </a:tc>
                <a:extLst>
                  <a:ext uri="{0D108BD9-81ED-4DB2-BD59-A6C34878D82A}">
                    <a16:rowId xmlns:a16="http://schemas.microsoft.com/office/drawing/2014/main" val="10009"/>
                  </a:ext>
                </a:extLst>
              </a:tr>
              <a:tr h="466361">
                <a:tc>
                  <a:txBody>
                    <a:bodyPr/>
                    <a:lstStyle/>
                    <a:p>
                      <a:r>
                        <a:rPr lang="en-US" altLang="zh-TW" sz="2400" b="0" dirty="0">
                          <a:solidFill>
                            <a:schemeClr val="bg1">
                              <a:lumMod val="65000"/>
                            </a:schemeClr>
                          </a:solidFill>
                          <a:latin typeface="Times New Roman" pitchFamily="18" charset="0"/>
                          <a:ea typeface="標楷體" pitchFamily="65" charset="-120"/>
                          <a:cs typeface="Times New Roman" pitchFamily="18" charset="0"/>
                        </a:rPr>
                        <a:t>114/05/02</a:t>
                      </a:r>
                    </a:p>
                  </a:txBody>
                  <a:tcPr marL="91444" marR="9144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比序項目積分複審公告查詢</a:t>
                      </a:r>
                    </a:p>
                  </a:txBody>
                  <a:tcPr marL="91444" marR="91444" marT="45724" marB="45724"/>
                </a:tc>
                <a:extLst>
                  <a:ext uri="{0D108BD9-81ED-4DB2-BD59-A6C34878D82A}">
                    <a16:rowId xmlns:a16="http://schemas.microsoft.com/office/drawing/2014/main" val="827894825"/>
                  </a:ext>
                </a:extLst>
              </a:tr>
            </a:tbl>
          </a:graphicData>
        </a:graphic>
      </p:graphicFrame>
      <p:pic>
        <p:nvPicPr>
          <p:cNvPr id="2" name="圖片 1">
            <a:extLst>
              <a:ext uri="{FF2B5EF4-FFF2-40B4-BE49-F238E27FC236}">
                <a16:creationId xmlns:a16="http://schemas.microsoft.com/office/drawing/2014/main" id="{8272ECE9-76DD-4FC7-A513-F2912FB92219}"/>
              </a:ext>
            </a:extLst>
          </p:cNvPr>
          <p:cNvPicPr>
            <a:picLocks noChangeAspect="1"/>
          </p:cNvPicPr>
          <p:nvPr/>
        </p:nvPicPr>
        <p:blipFill>
          <a:blip r:embed="rId3"/>
          <a:stretch>
            <a:fillRect/>
          </a:stretch>
        </p:blipFill>
        <p:spPr>
          <a:xfrm>
            <a:off x="0" y="2577205"/>
            <a:ext cx="9144000" cy="1703589"/>
          </a:xfrm>
          <a:prstGeom prst="rect">
            <a:avLst/>
          </a:prstGeom>
        </p:spPr>
      </p:pic>
      <p:cxnSp>
        <p:nvCxnSpPr>
          <p:cNvPr id="5" name="直線接點 4">
            <a:extLst>
              <a:ext uri="{FF2B5EF4-FFF2-40B4-BE49-F238E27FC236}">
                <a16:creationId xmlns:a16="http://schemas.microsoft.com/office/drawing/2014/main" id="{21585E24-92C4-429C-89E6-FC4834EE4A5D}"/>
              </a:ext>
            </a:extLst>
          </p:cNvPr>
          <p:cNvCxnSpPr/>
          <p:nvPr/>
        </p:nvCxnSpPr>
        <p:spPr>
          <a:xfrm>
            <a:off x="2483768" y="3973534"/>
            <a:ext cx="655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3DBB4F15-4BFC-46E7-B6F6-887E14DAD684}"/>
              </a:ext>
            </a:extLst>
          </p:cNvPr>
          <p:cNvCxnSpPr>
            <a:cxnSpLocks/>
          </p:cNvCxnSpPr>
          <p:nvPr/>
        </p:nvCxnSpPr>
        <p:spPr>
          <a:xfrm>
            <a:off x="107504" y="4221088"/>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2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2543606430"/>
              </p:ext>
            </p:extLst>
          </p:nvPr>
        </p:nvGraphicFramePr>
        <p:xfrm>
          <a:off x="323851" y="1052513"/>
          <a:ext cx="8569326" cy="4749514"/>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822968">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114/05/02-05/06</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屏東區學習區完全免試入學國中學生志願選填</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822968">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114/05/06-05/07</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屏東區學習區完全免試入學國中端向主辦學校集體報名</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77384">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114/05/09</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召開榜單確認會議</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3845248563"/>
                  </a:ext>
                </a:extLst>
              </a:tr>
              <a:tr h="466361">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114/05/15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完全免試入學公告錄取名單</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466361">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114/06/05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申請複查截止</a:t>
                      </a:r>
                    </a:p>
                  </a:txBody>
                  <a:tcPr marL="91444" marR="91444" marT="45724" marB="45724"/>
                </a:tc>
                <a:extLst>
                  <a:ext uri="{0D108BD9-81ED-4DB2-BD59-A6C34878D82A}">
                    <a16:rowId xmlns:a16="http://schemas.microsoft.com/office/drawing/2014/main" val="10003"/>
                  </a:ext>
                </a:extLst>
              </a:tr>
              <a:tr h="466361">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114/06/16</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bg1">
                              <a:lumMod val="65000"/>
                            </a:schemeClr>
                          </a:solidFill>
                          <a:latin typeface="Times New Roman" pitchFamily="18" charset="0"/>
                          <a:ea typeface="標楷體" pitchFamily="65" charset="-120"/>
                          <a:cs typeface="Times New Roman" pitchFamily="18" charset="0"/>
                        </a:rPr>
                        <a:t>報到入學，當日</a:t>
                      </a:r>
                      <a:r>
                        <a:rPr lang="en-US" altLang="zh-TW" sz="2400" b="0" dirty="0">
                          <a:solidFill>
                            <a:schemeClr val="bg1">
                              <a:lumMod val="65000"/>
                            </a:schemeClr>
                          </a:solidFill>
                          <a:latin typeface="Times New Roman" pitchFamily="18" charset="0"/>
                          <a:ea typeface="標楷體" pitchFamily="65" charset="-120"/>
                          <a:cs typeface="Times New Roman" pitchFamily="18" charset="0"/>
                        </a:rPr>
                        <a:t>16:00</a:t>
                      </a:r>
                      <a:r>
                        <a:rPr lang="zh-TW" altLang="en-US" sz="2400" b="0" dirty="0">
                          <a:solidFill>
                            <a:schemeClr val="bg1">
                              <a:lumMod val="65000"/>
                            </a:schemeClr>
                          </a:solidFill>
                          <a:latin typeface="Times New Roman" pitchFamily="18" charset="0"/>
                          <a:ea typeface="標楷體" pitchFamily="65" charset="-120"/>
                          <a:cs typeface="Times New Roman" pitchFamily="18" charset="0"/>
                        </a:rPr>
                        <a:t>上傳名單</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822968">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114/06/17</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algn="just"/>
                      <a:r>
                        <a:rPr lang="zh-TW" altLang="en-US" sz="2400" dirty="0">
                          <a:solidFill>
                            <a:schemeClr val="bg1">
                              <a:lumMod val="65000"/>
                            </a:schemeClr>
                          </a:solidFill>
                          <a:latin typeface="Times New Roman" pitchFamily="18" charset="0"/>
                          <a:ea typeface="標楷體" pitchFamily="65" charset="-120"/>
                          <a:cs typeface="Times New Roman" pitchFamily="18" charset="0"/>
                        </a:rPr>
                        <a:t>受理放棄錄取資格及申訴截止</a:t>
                      </a:r>
                      <a:r>
                        <a:rPr lang="en-US" altLang="zh-TW" sz="2400" dirty="0">
                          <a:solidFill>
                            <a:schemeClr val="bg1">
                              <a:lumMod val="65000"/>
                            </a:schemeClr>
                          </a:solidFill>
                          <a:latin typeface="Times New Roman" pitchFamily="18" charset="0"/>
                          <a:ea typeface="標楷體" pitchFamily="65" charset="-120"/>
                          <a:cs typeface="Times New Roman" pitchFamily="18" charset="0"/>
                        </a:rPr>
                        <a:t>(</a:t>
                      </a:r>
                      <a:r>
                        <a:rPr lang="zh-TW" altLang="en-US" sz="2400" dirty="0">
                          <a:solidFill>
                            <a:schemeClr val="bg1">
                              <a:lumMod val="65000"/>
                            </a:schemeClr>
                          </a:solidFill>
                          <a:latin typeface="Times New Roman" pitchFamily="18" charset="0"/>
                          <a:ea typeface="標楷體" pitchFamily="65" charset="-120"/>
                          <a:cs typeface="Times New Roman" pitchFamily="18" charset="0"/>
                        </a:rPr>
                        <a:t>當日</a:t>
                      </a:r>
                      <a:r>
                        <a:rPr lang="en-US" altLang="zh-TW" sz="2400" dirty="0">
                          <a:solidFill>
                            <a:schemeClr val="bg1">
                              <a:lumMod val="65000"/>
                            </a:schemeClr>
                          </a:solidFill>
                          <a:latin typeface="Times New Roman" pitchFamily="18" charset="0"/>
                          <a:ea typeface="標楷體" pitchFamily="65" charset="-120"/>
                          <a:cs typeface="Times New Roman" pitchFamily="18" charset="0"/>
                        </a:rPr>
                        <a:t>16:00</a:t>
                      </a:r>
                      <a:r>
                        <a:rPr lang="zh-TW" altLang="en-US" sz="2400" dirty="0">
                          <a:solidFill>
                            <a:schemeClr val="bg1">
                              <a:lumMod val="65000"/>
                            </a:schemeClr>
                          </a:solidFill>
                          <a:latin typeface="Times New Roman" pitchFamily="18" charset="0"/>
                          <a:ea typeface="標楷體" pitchFamily="65" charset="-120"/>
                          <a:cs typeface="Times New Roman" pitchFamily="18" charset="0"/>
                        </a:rPr>
                        <a:t>上傳放棄名單</a:t>
                      </a:r>
                      <a:r>
                        <a:rPr lang="en-US" altLang="zh-TW" sz="2400" dirty="0">
                          <a:solidFill>
                            <a:schemeClr val="bg1">
                              <a:lumMod val="65000"/>
                            </a:schemeClr>
                          </a:solidFill>
                          <a:latin typeface="Times New Roman" pitchFamily="18" charset="0"/>
                          <a:ea typeface="標楷體" pitchFamily="65" charset="-120"/>
                          <a:cs typeface="Times New Roman" pitchFamily="18" charset="0"/>
                        </a:rPr>
                        <a:t>)</a:t>
                      </a:r>
                      <a:endParaRPr lang="zh-TW" altLang="en-US"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5"/>
                  </a:ext>
                </a:extLst>
              </a:tr>
            </a:tbl>
          </a:graphicData>
        </a:graphic>
      </p:graphicFrame>
      <p:sp>
        <p:nvSpPr>
          <p:cNvPr id="4" name="文字方塊 3">
            <a:extLst>
              <a:ext uri="{FF2B5EF4-FFF2-40B4-BE49-F238E27FC236}">
                <a16:creationId xmlns:a16="http://schemas.microsoft.com/office/drawing/2014/main" id="{41DBD118-094B-49F9-9CC6-F9FF4FBA9EEC}"/>
              </a:ext>
            </a:extLst>
          </p:cNvPr>
          <p:cNvSpPr txBox="1"/>
          <p:nvPr/>
        </p:nvSpPr>
        <p:spPr>
          <a:xfrm>
            <a:off x="323851" y="5889340"/>
            <a:ext cx="7712368" cy="707886"/>
          </a:xfrm>
          <a:prstGeom prst="rect">
            <a:avLst/>
          </a:prstGeom>
          <a:noFill/>
        </p:spPr>
        <p:txBody>
          <a:bodyPr wrap="none" rtlCol="0">
            <a:spAutoFit/>
          </a:bodyPr>
          <a:lstStyle/>
          <a:p>
            <a:pPr marL="342900" indent="-342900">
              <a:buFont typeface="Arial" panose="020B0604020202020204" pitchFamily="34" charset="0"/>
              <a:buChar char="•"/>
            </a:pPr>
            <a:r>
              <a:rPr lang="zh-TW" altLang="en-US" sz="2000" dirty="0">
                <a:solidFill>
                  <a:srgbClr val="FF0000"/>
                </a:solidFill>
              </a:rPr>
              <a:t>國中協助將有意報名完免的學生匯入資料後，學生方可選填志願</a:t>
            </a:r>
            <a:endParaRPr lang="en-US" altLang="zh-TW" sz="2000" dirty="0">
              <a:solidFill>
                <a:srgbClr val="FF0000"/>
              </a:solidFill>
            </a:endParaRPr>
          </a:p>
          <a:p>
            <a:pPr marL="342900" indent="-342900">
              <a:buFont typeface="Arial" panose="020B0604020202020204" pitchFamily="34" charset="0"/>
              <a:buChar char="•"/>
            </a:pPr>
            <a:r>
              <a:rPr lang="zh-TW" altLang="en-US" sz="2000" dirty="0">
                <a:solidFill>
                  <a:srgbClr val="FF0000"/>
                </a:solidFill>
              </a:rPr>
              <a:t>一位學生選擇一校一科，一個志願</a:t>
            </a:r>
          </a:p>
        </p:txBody>
      </p:sp>
    </p:spTree>
    <p:extLst>
      <p:ext uri="{BB962C8B-B14F-4D97-AF65-F5344CB8AC3E}">
        <p14:creationId xmlns:p14="http://schemas.microsoft.com/office/powerpoint/2010/main" val="269324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1104C7F5-65D2-4BD4-9BA5-24D76CB64487}"/>
              </a:ext>
            </a:extLst>
          </p:cNvPr>
          <p:cNvSpPr>
            <a:spLocks noGrp="1"/>
          </p:cNvSpPr>
          <p:nvPr>
            <p:ph type="title"/>
          </p:nvPr>
        </p:nvSpPr>
        <p:spPr>
          <a:xfrm>
            <a:off x="827089" y="115888"/>
            <a:ext cx="7489825" cy="849312"/>
          </a:xfrm>
        </p:spPr>
        <p:txBody>
          <a:bodyPr/>
          <a:lstStyle/>
          <a:p>
            <a:pPr algn="ctr" eaLnBrk="1" hangingPunct="1"/>
            <a:r>
              <a:rPr lang="zh-TW" altLang="en-US" sz="3600" dirty="0">
                <a:latin typeface="標楷體" panose="03000509000000000000" pitchFamily="65" charset="-120"/>
                <a:ea typeface="標楷體" panose="03000509000000000000" pitchFamily="65" charset="-120"/>
              </a:rPr>
              <a:t>時程</a:t>
            </a:r>
          </a:p>
        </p:txBody>
      </p:sp>
      <p:graphicFrame>
        <p:nvGraphicFramePr>
          <p:cNvPr id="7" name="內容版面配置區 6">
            <a:extLst>
              <a:ext uri="{FF2B5EF4-FFF2-40B4-BE49-F238E27FC236}">
                <a16:creationId xmlns:a16="http://schemas.microsoft.com/office/drawing/2014/main" id="{B207EE30-1DE4-45BE-81AA-3BCDFAA8C4A0}"/>
              </a:ext>
            </a:extLst>
          </p:cNvPr>
          <p:cNvGraphicFramePr>
            <a:graphicFrameLocks noGrp="1"/>
          </p:cNvGraphicFramePr>
          <p:nvPr>
            <p:ph idx="1"/>
            <p:extLst>
              <p:ext uri="{D42A27DB-BD31-4B8C-83A1-F6EECF244321}">
                <p14:modId xmlns:p14="http://schemas.microsoft.com/office/powerpoint/2010/main" val="1662215219"/>
              </p:ext>
            </p:extLst>
          </p:nvPr>
        </p:nvGraphicFramePr>
        <p:xfrm>
          <a:off x="323851" y="1052513"/>
          <a:ext cx="8569326" cy="4749514"/>
        </p:xfrm>
        <a:graphic>
          <a:graphicData uri="http://schemas.openxmlformats.org/drawingml/2006/table">
            <a:tbl>
              <a:tblPr firstRow="1" bandRow="1">
                <a:tableStyleId>{5C22544A-7EE6-4342-B048-85BDC9FD1C3A}</a:tableStyleId>
              </a:tblPr>
              <a:tblGrid>
                <a:gridCol w="2879855">
                  <a:extLst>
                    <a:ext uri="{9D8B030D-6E8A-4147-A177-3AD203B41FA5}">
                      <a16:colId xmlns:a16="http://schemas.microsoft.com/office/drawing/2014/main" val="20000"/>
                    </a:ext>
                  </a:extLst>
                </a:gridCol>
                <a:gridCol w="5689471">
                  <a:extLst>
                    <a:ext uri="{9D8B030D-6E8A-4147-A177-3AD203B41FA5}">
                      <a16:colId xmlns:a16="http://schemas.microsoft.com/office/drawing/2014/main" val="20001"/>
                    </a:ext>
                  </a:extLst>
                </a:gridCol>
              </a:tblGrid>
              <a:tr h="404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日期</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itchFamily="18" charset="0"/>
                          <a:ea typeface="標楷體" pitchFamily="65" charset="-120"/>
                          <a:cs typeface="Times New Roman" pitchFamily="18" charset="0"/>
                        </a:rPr>
                        <a:t>工作項目</a:t>
                      </a:r>
                    </a:p>
                  </a:txBody>
                  <a:tcPr marT="45731" marB="45731"/>
                </a:tc>
                <a:extLst>
                  <a:ext uri="{0D108BD9-81ED-4DB2-BD59-A6C34878D82A}">
                    <a16:rowId xmlns:a16="http://schemas.microsoft.com/office/drawing/2014/main" val="10000"/>
                  </a:ext>
                </a:extLst>
              </a:tr>
              <a:tr h="822968">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114/05/02-05/06</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屏東區學習區完全免試入學國中學生志願選填</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448455599"/>
                  </a:ext>
                </a:extLst>
              </a:tr>
              <a:tr h="822968">
                <a:tc>
                  <a:txBody>
                    <a:bodyPr/>
                    <a:lstStyle/>
                    <a:p>
                      <a:pPr algn="just"/>
                      <a:r>
                        <a:rPr lang="en-US" altLang="zh-TW" sz="2400" b="0" dirty="0">
                          <a:solidFill>
                            <a:schemeClr val="tx1"/>
                          </a:solidFill>
                          <a:latin typeface="Times New Roman" pitchFamily="18" charset="0"/>
                          <a:ea typeface="標楷體" pitchFamily="65" charset="-120"/>
                          <a:cs typeface="Times New Roman" pitchFamily="18" charset="0"/>
                        </a:rPr>
                        <a:t>114/05/06-05/07</a:t>
                      </a:r>
                      <a:endParaRPr lang="zh-TW" altLang="en-US" sz="2400" b="0" dirty="0">
                        <a:solidFill>
                          <a:schemeClr val="tx1"/>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itchFamily="18" charset="0"/>
                          <a:ea typeface="標楷體" pitchFamily="65" charset="-120"/>
                          <a:cs typeface="Times New Roman" pitchFamily="18" charset="0"/>
                        </a:rPr>
                        <a:t>屏東區學習區完全免試入學國中端向主辦學校集體報名</a:t>
                      </a:r>
                      <a:endParaRPr lang="en-US" altLang="zh-TW" sz="2400" dirty="0">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1"/>
                  </a:ext>
                </a:extLst>
              </a:tr>
              <a:tr h="477384">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114/05/09</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召開榜單確認會議</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3845248563"/>
                  </a:ext>
                </a:extLst>
              </a:tr>
              <a:tr h="466361">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114/05/15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完全免試入學公告錄取名單</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2"/>
                  </a:ext>
                </a:extLst>
              </a:tr>
              <a:tr h="466361">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114/06/05</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latin typeface="Times New Roman" pitchFamily="18" charset="0"/>
                          <a:ea typeface="標楷體" pitchFamily="65" charset="-120"/>
                          <a:cs typeface="Times New Roman" pitchFamily="18" charset="0"/>
                        </a:rPr>
                        <a:t>申請複查截止</a:t>
                      </a:r>
                    </a:p>
                  </a:txBody>
                  <a:tcPr marL="91444" marR="91444" marT="45724" marB="45724"/>
                </a:tc>
                <a:extLst>
                  <a:ext uri="{0D108BD9-81ED-4DB2-BD59-A6C34878D82A}">
                    <a16:rowId xmlns:a16="http://schemas.microsoft.com/office/drawing/2014/main" val="10003"/>
                  </a:ext>
                </a:extLst>
              </a:tr>
              <a:tr h="466361">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114/06/16</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bg1">
                              <a:lumMod val="65000"/>
                            </a:schemeClr>
                          </a:solidFill>
                          <a:latin typeface="Times New Roman" pitchFamily="18" charset="0"/>
                          <a:ea typeface="標楷體" pitchFamily="65" charset="-120"/>
                          <a:cs typeface="Times New Roman" pitchFamily="18" charset="0"/>
                        </a:rPr>
                        <a:t>報到入學，當日</a:t>
                      </a:r>
                      <a:r>
                        <a:rPr lang="en-US" altLang="zh-TW" sz="2400" b="0" dirty="0">
                          <a:solidFill>
                            <a:schemeClr val="bg1">
                              <a:lumMod val="65000"/>
                            </a:schemeClr>
                          </a:solidFill>
                          <a:latin typeface="Times New Roman" pitchFamily="18" charset="0"/>
                          <a:ea typeface="標楷體" pitchFamily="65" charset="-120"/>
                          <a:cs typeface="Times New Roman" pitchFamily="18" charset="0"/>
                        </a:rPr>
                        <a:t>16:00</a:t>
                      </a:r>
                      <a:r>
                        <a:rPr lang="zh-TW" altLang="en-US" sz="2400" b="0" dirty="0">
                          <a:solidFill>
                            <a:schemeClr val="bg1">
                              <a:lumMod val="65000"/>
                            </a:schemeClr>
                          </a:solidFill>
                          <a:latin typeface="Times New Roman" pitchFamily="18" charset="0"/>
                          <a:ea typeface="標楷體" pitchFamily="65" charset="-120"/>
                          <a:cs typeface="Times New Roman" pitchFamily="18" charset="0"/>
                        </a:rPr>
                        <a:t>上傳名單</a:t>
                      </a:r>
                      <a:endParaRPr lang="en-US" altLang="zh-TW"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4"/>
                  </a:ext>
                </a:extLst>
              </a:tr>
              <a:tr h="822968">
                <a:tc>
                  <a:txBody>
                    <a:bodyPr/>
                    <a:lstStyle/>
                    <a:p>
                      <a:pPr algn="just"/>
                      <a:r>
                        <a:rPr lang="en-US" altLang="zh-TW" sz="2400" b="0" dirty="0">
                          <a:solidFill>
                            <a:schemeClr val="bg1">
                              <a:lumMod val="65000"/>
                            </a:schemeClr>
                          </a:solidFill>
                          <a:latin typeface="Times New Roman" pitchFamily="18" charset="0"/>
                          <a:ea typeface="標楷體" pitchFamily="65" charset="-120"/>
                          <a:cs typeface="Times New Roman" pitchFamily="18" charset="0"/>
                        </a:rPr>
                        <a:t>114/06/17</a:t>
                      </a:r>
                      <a:endParaRPr lang="zh-TW" altLang="en-US" sz="2400" b="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tc>
                  <a:txBody>
                    <a:bodyPr/>
                    <a:lstStyle/>
                    <a:p>
                      <a:pPr algn="just"/>
                      <a:r>
                        <a:rPr lang="zh-TW" altLang="en-US" sz="2400" dirty="0">
                          <a:solidFill>
                            <a:schemeClr val="bg1">
                              <a:lumMod val="65000"/>
                            </a:schemeClr>
                          </a:solidFill>
                          <a:latin typeface="Times New Roman" pitchFamily="18" charset="0"/>
                          <a:ea typeface="標楷體" pitchFamily="65" charset="-120"/>
                          <a:cs typeface="Times New Roman" pitchFamily="18" charset="0"/>
                        </a:rPr>
                        <a:t>受理放棄錄取資格及申訴截止</a:t>
                      </a:r>
                      <a:r>
                        <a:rPr lang="en-US" altLang="zh-TW" sz="2400" dirty="0">
                          <a:solidFill>
                            <a:schemeClr val="bg1">
                              <a:lumMod val="65000"/>
                            </a:schemeClr>
                          </a:solidFill>
                          <a:latin typeface="Times New Roman" pitchFamily="18" charset="0"/>
                          <a:ea typeface="標楷體" pitchFamily="65" charset="-120"/>
                          <a:cs typeface="Times New Roman" pitchFamily="18" charset="0"/>
                        </a:rPr>
                        <a:t>(</a:t>
                      </a:r>
                      <a:r>
                        <a:rPr lang="zh-TW" altLang="en-US" sz="2400" dirty="0">
                          <a:solidFill>
                            <a:schemeClr val="bg1">
                              <a:lumMod val="65000"/>
                            </a:schemeClr>
                          </a:solidFill>
                          <a:latin typeface="Times New Roman" pitchFamily="18" charset="0"/>
                          <a:ea typeface="標楷體" pitchFamily="65" charset="-120"/>
                          <a:cs typeface="Times New Roman" pitchFamily="18" charset="0"/>
                        </a:rPr>
                        <a:t>當日</a:t>
                      </a:r>
                      <a:r>
                        <a:rPr lang="en-US" altLang="zh-TW" sz="2400" dirty="0">
                          <a:solidFill>
                            <a:schemeClr val="bg1">
                              <a:lumMod val="65000"/>
                            </a:schemeClr>
                          </a:solidFill>
                          <a:latin typeface="Times New Roman" pitchFamily="18" charset="0"/>
                          <a:ea typeface="標楷體" pitchFamily="65" charset="-120"/>
                          <a:cs typeface="Times New Roman" pitchFamily="18" charset="0"/>
                        </a:rPr>
                        <a:t>16:00</a:t>
                      </a:r>
                      <a:r>
                        <a:rPr lang="zh-TW" altLang="en-US" sz="2400" dirty="0">
                          <a:solidFill>
                            <a:schemeClr val="bg1">
                              <a:lumMod val="65000"/>
                            </a:schemeClr>
                          </a:solidFill>
                          <a:latin typeface="Times New Roman" pitchFamily="18" charset="0"/>
                          <a:ea typeface="標楷體" pitchFamily="65" charset="-120"/>
                          <a:cs typeface="Times New Roman" pitchFamily="18" charset="0"/>
                        </a:rPr>
                        <a:t>上傳放棄名單</a:t>
                      </a:r>
                      <a:r>
                        <a:rPr lang="en-US" altLang="zh-TW" sz="2400" dirty="0">
                          <a:solidFill>
                            <a:schemeClr val="bg1">
                              <a:lumMod val="65000"/>
                            </a:schemeClr>
                          </a:solidFill>
                          <a:latin typeface="Times New Roman" pitchFamily="18" charset="0"/>
                          <a:ea typeface="標楷體" pitchFamily="65" charset="-120"/>
                          <a:cs typeface="Times New Roman" pitchFamily="18" charset="0"/>
                        </a:rPr>
                        <a:t>)</a:t>
                      </a:r>
                      <a:endParaRPr lang="zh-TW" altLang="en-US" sz="2400" dirty="0">
                        <a:solidFill>
                          <a:schemeClr val="bg1">
                            <a:lumMod val="65000"/>
                          </a:schemeClr>
                        </a:solidFill>
                        <a:latin typeface="Times New Roman" pitchFamily="18" charset="0"/>
                        <a:ea typeface="標楷體" pitchFamily="65" charset="-120"/>
                        <a:cs typeface="Times New Roman" pitchFamily="18" charset="0"/>
                      </a:endParaRPr>
                    </a:p>
                  </a:txBody>
                  <a:tcPr marL="91444" marR="91444" marT="45724" marB="45724"/>
                </a:tc>
                <a:extLst>
                  <a:ext uri="{0D108BD9-81ED-4DB2-BD59-A6C34878D82A}">
                    <a16:rowId xmlns:a16="http://schemas.microsoft.com/office/drawing/2014/main" val="10005"/>
                  </a:ext>
                </a:extLst>
              </a:tr>
            </a:tbl>
          </a:graphicData>
        </a:graphic>
      </p:graphicFrame>
      <p:sp>
        <p:nvSpPr>
          <p:cNvPr id="4" name="文字方塊 3">
            <a:extLst>
              <a:ext uri="{FF2B5EF4-FFF2-40B4-BE49-F238E27FC236}">
                <a16:creationId xmlns:a16="http://schemas.microsoft.com/office/drawing/2014/main" id="{00470E35-D416-4DFB-AA64-94F69FC4D4C0}"/>
              </a:ext>
            </a:extLst>
          </p:cNvPr>
          <p:cNvSpPr txBox="1"/>
          <p:nvPr/>
        </p:nvSpPr>
        <p:spPr>
          <a:xfrm>
            <a:off x="2411760" y="6021288"/>
            <a:ext cx="3775393" cy="523220"/>
          </a:xfrm>
          <a:prstGeom prst="rect">
            <a:avLst/>
          </a:prstGeom>
          <a:noFill/>
        </p:spPr>
        <p:txBody>
          <a:bodyPr wrap="none" rtlCol="0">
            <a:spAutoFit/>
          </a:bodyPr>
          <a:lstStyle/>
          <a:p>
            <a:r>
              <a:rPr lang="zh-TW" altLang="en-US" sz="2800" dirty="0">
                <a:solidFill>
                  <a:srgbClr val="FF0000"/>
                </a:solidFill>
              </a:rPr>
              <a:t>請參閱以下投影片說明</a:t>
            </a:r>
          </a:p>
        </p:txBody>
      </p:sp>
    </p:spTree>
    <p:extLst>
      <p:ext uri="{BB962C8B-B14F-4D97-AF65-F5344CB8AC3E}">
        <p14:creationId xmlns:p14="http://schemas.microsoft.com/office/powerpoint/2010/main" val="116255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3F3452-DC30-436E-B1D9-6917ABAC673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AD4042D-0F32-46F0-95E2-87C80E4B3A7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D28812FF-51D2-4D59-B786-9AE38BDE513D}"/>
              </a:ext>
            </a:extLst>
          </p:cNvPr>
          <p:cNvPicPr>
            <a:picLocks noChangeAspect="1"/>
          </p:cNvPicPr>
          <p:nvPr/>
        </p:nvPicPr>
        <p:blipFill>
          <a:blip r:embed="rId3"/>
          <a:stretch>
            <a:fillRect/>
          </a:stretch>
        </p:blipFill>
        <p:spPr>
          <a:xfrm>
            <a:off x="285152" y="605602"/>
            <a:ext cx="4286848" cy="5887272"/>
          </a:xfrm>
          <a:prstGeom prst="rect">
            <a:avLst/>
          </a:prstGeom>
        </p:spPr>
      </p:pic>
      <p:pic>
        <p:nvPicPr>
          <p:cNvPr id="5" name="圖片 4">
            <a:extLst>
              <a:ext uri="{FF2B5EF4-FFF2-40B4-BE49-F238E27FC236}">
                <a16:creationId xmlns:a16="http://schemas.microsoft.com/office/drawing/2014/main" id="{13EA1F8C-1C4F-424C-BE46-0FB7487E01C7}"/>
              </a:ext>
            </a:extLst>
          </p:cNvPr>
          <p:cNvPicPr>
            <a:picLocks noChangeAspect="1"/>
          </p:cNvPicPr>
          <p:nvPr/>
        </p:nvPicPr>
        <p:blipFill rotWithShape="1">
          <a:blip r:embed="rId4"/>
          <a:srcRect l="19954" r="31024"/>
          <a:stretch/>
        </p:blipFill>
        <p:spPr>
          <a:xfrm>
            <a:off x="4563495" y="837838"/>
            <a:ext cx="4464496" cy="5182323"/>
          </a:xfrm>
          <a:prstGeom prst="rect">
            <a:avLst/>
          </a:prstGeom>
        </p:spPr>
      </p:pic>
      <p:cxnSp>
        <p:nvCxnSpPr>
          <p:cNvPr id="6" name="直線接點 5">
            <a:extLst>
              <a:ext uri="{FF2B5EF4-FFF2-40B4-BE49-F238E27FC236}">
                <a16:creationId xmlns:a16="http://schemas.microsoft.com/office/drawing/2014/main" id="{65003E6B-54BE-4D0E-819F-39BC97AFE68B}"/>
              </a:ext>
            </a:extLst>
          </p:cNvPr>
          <p:cNvCxnSpPr>
            <a:cxnSpLocks/>
          </p:cNvCxnSpPr>
          <p:nvPr/>
        </p:nvCxnSpPr>
        <p:spPr>
          <a:xfrm>
            <a:off x="4593020" y="4602148"/>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8B3C239D-D173-401F-984B-B6F8DA6B2B85}"/>
              </a:ext>
            </a:extLst>
          </p:cNvPr>
          <p:cNvSpPr txBox="1"/>
          <p:nvPr/>
        </p:nvSpPr>
        <p:spPr>
          <a:xfrm>
            <a:off x="4908046" y="6231263"/>
            <a:ext cx="3775393" cy="523220"/>
          </a:xfrm>
          <a:prstGeom prst="rect">
            <a:avLst/>
          </a:prstGeom>
          <a:noFill/>
        </p:spPr>
        <p:txBody>
          <a:bodyPr wrap="none" rtlCol="0">
            <a:spAutoFit/>
          </a:bodyPr>
          <a:lstStyle/>
          <a:p>
            <a:r>
              <a:rPr lang="zh-TW" altLang="en-US" sz="2800" dirty="0">
                <a:solidFill>
                  <a:srgbClr val="FF0000"/>
                </a:solidFill>
              </a:rPr>
              <a:t>請至完免系統平台下載</a:t>
            </a:r>
          </a:p>
        </p:txBody>
      </p:sp>
      <p:cxnSp>
        <p:nvCxnSpPr>
          <p:cNvPr id="8" name="直線接點 7">
            <a:extLst>
              <a:ext uri="{FF2B5EF4-FFF2-40B4-BE49-F238E27FC236}">
                <a16:creationId xmlns:a16="http://schemas.microsoft.com/office/drawing/2014/main" id="{D371FA4B-D6C8-42AD-8D5C-A7481E445B99}"/>
              </a:ext>
            </a:extLst>
          </p:cNvPr>
          <p:cNvCxnSpPr>
            <a:cxnSpLocks/>
          </p:cNvCxnSpPr>
          <p:nvPr/>
        </p:nvCxnSpPr>
        <p:spPr>
          <a:xfrm>
            <a:off x="628651" y="5325592"/>
            <a:ext cx="3727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184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9B7FF3-54F5-4235-B2E7-7ED521714BFF}"/>
              </a:ext>
            </a:extLst>
          </p:cNvPr>
          <p:cNvSpPr>
            <a:spLocks noGrp="1"/>
          </p:cNvSpPr>
          <p:nvPr>
            <p:ph type="title"/>
          </p:nvPr>
        </p:nvSpPr>
        <p:spPr>
          <a:xfrm>
            <a:off x="628651" y="365126"/>
            <a:ext cx="3007245" cy="1325563"/>
          </a:xfrm>
        </p:spPr>
        <p:txBody>
          <a:bodyPr/>
          <a:lstStyle/>
          <a:p>
            <a:r>
              <a:rPr lang="zh-TW" altLang="en-US" dirty="0"/>
              <a:t>現場報名時間</a:t>
            </a:r>
          </a:p>
        </p:txBody>
      </p:sp>
      <p:sp>
        <p:nvSpPr>
          <p:cNvPr id="3" name="內容版面配置區 2">
            <a:extLst>
              <a:ext uri="{FF2B5EF4-FFF2-40B4-BE49-F238E27FC236}">
                <a16:creationId xmlns:a16="http://schemas.microsoft.com/office/drawing/2014/main" id="{363AE10E-A683-4AD8-B150-BA3AD5236F28}"/>
              </a:ext>
            </a:extLst>
          </p:cNvPr>
          <p:cNvSpPr>
            <a:spLocks noGrp="1"/>
          </p:cNvSpPr>
          <p:nvPr>
            <p:ph idx="1"/>
          </p:nvPr>
        </p:nvSpPr>
        <p:spPr>
          <a:xfrm>
            <a:off x="628651" y="1825625"/>
            <a:ext cx="3151261" cy="4351338"/>
          </a:xfrm>
        </p:spPr>
        <p:txBody>
          <a:bodyPr/>
          <a:lstStyle/>
          <a:p>
            <a:pPr>
              <a:lnSpc>
                <a:spcPct val="150000"/>
              </a:lnSpc>
            </a:pPr>
            <a:r>
              <a:rPr lang="zh-TW" altLang="en-US" sz="2800" dirty="0"/>
              <a:t>分批時段報名</a:t>
            </a:r>
            <a:endParaRPr lang="en-US" altLang="zh-TW" sz="2800" dirty="0"/>
          </a:p>
          <a:p>
            <a:pPr>
              <a:lnSpc>
                <a:spcPct val="150000"/>
              </a:lnSpc>
            </a:pPr>
            <a:r>
              <a:rPr lang="zh-TW" altLang="en-US" sz="2800" dirty="0"/>
              <a:t>因今年完免分發及錄取時程較往年提前，請國中配合在</a:t>
            </a:r>
            <a:r>
              <a:rPr lang="en-US" altLang="zh-TW" sz="2800" dirty="0"/>
              <a:t>5/7</a:t>
            </a:r>
            <a:r>
              <a:rPr lang="zh-TW" altLang="en-US" sz="2800" dirty="0"/>
              <a:t>上午前完成報名繳件</a:t>
            </a:r>
            <a:endParaRPr lang="en-US" altLang="zh-TW" sz="2800" dirty="0"/>
          </a:p>
          <a:p>
            <a:pPr marL="0" indent="0">
              <a:buNone/>
            </a:pPr>
            <a:endParaRPr lang="zh-TW" altLang="en-US" dirty="0"/>
          </a:p>
        </p:txBody>
      </p:sp>
      <p:pic>
        <p:nvPicPr>
          <p:cNvPr id="6" name="圖片 5">
            <a:extLst>
              <a:ext uri="{FF2B5EF4-FFF2-40B4-BE49-F238E27FC236}">
                <a16:creationId xmlns:a16="http://schemas.microsoft.com/office/drawing/2014/main" id="{E0CE5009-4893-405C-ADD3-C6C740D07AB2}"/>
              </a:ext>
            </a:extLst>
          </p:cNvPr>
          <p:cNvPicPr>
            <a:picLocks noChangeAspect="1"/>
          </p:cNvPicPr>
          <p:nvPr/>
        </p:nvPicPr>
        <p:blipFill rotWithShape="1">
          <a:blip r:embed="rId2">
            <a:extLst>
              <a:ext uri="{28A0092B-C50C-407E-A947-70E740481C1C}">
                <a14:useLocalDpi xmlns:a14="http://schemas.microsoft.com/office/drawing/2010/main" val="0"/>
              </a:ext>
            </a:extLst>
          </a:blip>
          <a:srcRect l="4000"/>
          <a:stretch/>
        </p:blipFill>
        <p:spPr>
          <a:xfrm>
            <a:off x="3563888" y="116632"/>
            <a:ext cx="5472608" cy="6624736"/>
          </a:xfrm>
          <a:prstGeom prst="rect">
            <a:avLst/>
          </a:prstGeom>
        </p:spPr>
      </p:pic>
    </p:spTree>
    <p:extLst>
      <p:ext uri="{BB962C8B-B14F-4D97-AF65-F5344CB8AC3E}">
        <p14:creationId xmlns:p14="http://schemas.microsoft.com/office/powerpoint/2010/main" val="1085643691"/>
      </p:ext>
    </p:extLst>
  </p:cSld>
  <p:clrMapOvr>
    <a:masterClrMapping/>
  </p:clrMapOvr>
  <p:transition spd="slow">
    <p:cover/>
  </p:transition>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13986</TotalTime>
  <Words>1001</Words>
  <Application>Microsoft Office PowerPoint</Application>
  <PresentationFormat>如螢幕大小 (4:3)</PresentationFormat>
  <Paragraphs>202</Paragraphs>
  <Slides>16</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新細明體</vt:lpstr>
      <vt:lpstr>標楷體</vt:lpstr>
      <vt:lpstr>Arial</vt:lpstr>
      <vt:lpstr>Calibri</vt:lpstr>
      <vt:lpstr>Calibri Light</vt:lpstr>
      <vt:lpstr>Times New Roman</vt:lpstr>
      <vt:lpstr>Office 佈景主題</vt:lpstr>
      <vt:lpstr>114學年度名東區免試入學 第二次說明會</vt:lpstr>
      <vt:lpstr>入學工作時程</vt:lpstr>
      <vt:lpstr>時程</vt:lpstr>
      <vt:lpstr>時程</vt:lpstr>
      <vt:lpstr>時程</vt:lpstr>
      <vt:lpstr>時程</vt:lpstr>
      <vt:lpstr>時程</vt:lpstr>
      <vt:lpstr>PowerPoint 簡報</vt:lpstr>
      <vt:lpstr>現場報名時間</vt:lpstr>
      <vt:lpstr>報名地點：本校綜合教室</vt:lpstr>
      <vt:lpstr>PowerPoint 簡報</vt:lpstr>
      <vt:lpstr>繳費方式</vt:lpstr>
      <vt:lpstr>時程</vt:lpstr>
      <vt:lpstr>時程</vt:lpstr>
      <vt:lpstr>時程</vt:lpstr>
      <vt:lpstr>報告完畢  敬請指導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107學年度各就學區高級中等學校免試入學報名及分發系統第一次諮詢輔導會議</dc:title>
  <dc:creator>liu</dc:creator>
  <cp:lastModifiedBy>USER</cp:lastModifiedBy>
  <cp:revision>409</cp:revision>
  <cp:lastPrinted>2025-04-11T05:39:31Z</cp:lastPrinted>
  <dcterms:created xsi:type="dcterms:W3CDTF">2018-02-01T08:04:08Z</dcterms:created>
  <dcterms:modified xsi:type="dcterms:W3CDTF">2025-04-29T08:21:02Z</dcterms:modified>
</cp:coreProperties>
</file>